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8"/>
  </p:notesMasterIdLst>
  <p:handoutMasterIdLst>
    <p:handoutMasterId r:id="rId19"/>
  </p:handoutMasterIdLst>
  <p:sldIdLst>
    <p:sldId id="265" r:id="rId2"/>
    <p:sldId id="269" r:id="rId3"/>
    <p:sldId id="270" r:id="rId4"/>
    <p:sldId id="268" r:id="rId5"/>
    <p:sldId id="267" r:id="rId6"/>
    <p:sldId id="271" r:id="rId7"/>
    <p:sldId id="275" r:id="rId8"/>
    <p:sldId id="272" r:id="rId9"/>
    <p:sldId id="273" r:id="rId10"/>
    <p:sldId id="274" r:id="rId11"/>
    <p:sldId id="276" r:id="rId12"/>
    <p:sldId id="277" r:id="rId13"/>
    <p:sldId id="278" r:id="rId14"/>
    <p:sldId id="280" r:id="rId15"/>
    <p:sldId id="281" r:id="rId16"/>
    <p:sldId id="282" r:id="rId17"/>
  </p:sldIdLst>
  <p:sldSz cx="9144000" cy="5143500" type="screen16x9"/>
  <p:notesSz cx="6858000" cy="9144000"/>
  <p:defaultTextStyle>
    <a:defPPr>
      <a:defRPr lang="sv-S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622">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F90466-97A7-4E0B-8828-15DA586A304B}" v="204" dt="2021-06-16T11:08:49.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86410" autoAdjust="0"/>
  </p:normalViewPr>
  <p:slideViewPr>
    <p:cSldViewPr>
      <p:cViewPr varScale="1">
        <p:scale>
          <a:sx n="76" d="100"/>
          <a:sy n="76" d="100"/>
        </p:scale>
        <p:origin x="764" y="56"/>
      </p:cViewPr>
      <p:guideLst>
        <p:guide orient="horz" pos="622"/>
        <p:guide/>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96" d="100"/>
          <a:sy n="96" d="100"/>
        </p:scale>
        <p:origin x="355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Durkee" userId="ec4681fb-af37-4620-8174-9ac2168aa3cf" providerId="ADAL" clId="{C3F90466-97A7-4E0B-8828-15DA586A304B}"/>
    <pc:docChg chg="undo custSel addSld delSld modSld sldOrd">
      <pc:chgData name="Tony Durkee" userId="ec4681fb-af37-4620-8174-9ac2168aa3cf" providerId="ADAL" clId="{C3F90466-97A7-4E0B-8828-15DA586A304B}" dt="2021-06-17T08:23:32.753" v="4062" actId="20577"/>
      <pc:docMkLst>
        <pc:docMk/>
      </pc:docMkLst>
      <pc:sldChg chg="del ord">
        <pc:chgData name="Tony Durkee" userId="ec4681fb-af37-4620-8174-9ac2168aa3cf" providerId="ADAL" clId="{C3F90466-97A7-4E0B-8828-15DA586A304B}" dt="2021-06-15T16:43:16.287" v="32" actId="47"/>
        <pc:sldMkLst>
          <pc:docMk/>
          <pc:sldMk cId="2005408332" sldId="259"/>
        </pc:sldMkLst>
      </pc:sldChg>
      <pc:sldChg chg="del">
        <pc:chgData name="Tony Durkee" userId="ec4681fb-af37-4620-8174-9ac2168aa3cf" providerId="ADAL" clId="{C3F90466-97A7-4E0B-8828-15DA586A304B}" dt="2021-06-15T16:43:13.559" v="28" actId="47"/>
        <pc:sldMkLst>
          <pc:docMk/>
          <pc:sldMk cId="1542853317" sldId="260"/>
        </pc:sldMkLst>
      </pc:sldChg>
      <pc:sldChg chg="del">
        <pc:chgData name="Tony Durkee" userId="ec4681fb-af37-4620-8174-9ac2168aa3cf" providerId="ADAL" clId="{C3F90466-97A7-4E0B-8828-15DA586A304B}" dt="2021-06-15T16:43:15.896" v="31" actId="47"/>
        <pc:sldMkLst>
          <pc:docMk/>
          <pc:sldMk cId="1679557048" sldId="261"/>
        </pc:sldMkLst>
      </pc:sldChg>
      <pc:sldChg chg="del">
        <pc:chgData name="Tony Durkee" userId="ec4681fb-af37-4620-8174-9ac2168aa3cf" providerId="ADAL" clId="{C3F90466-97A7-4E0B-8828-15DA586A304B}" dt="2021-06-15T16:43:14.460" v="29" actId="47"/>
        <pc:sldMkLst>
          <pc:docMk/>
          <pc:sldMk cId="4051057444" sldId="262"/>
        </pc:sldMkLst>
      </pc:sldChg>
      <pc:sldChg chg="del">
        <pc:chgData name="Tony Durkee" userId="ec4681fb-af37-4620-8174-9ac2168aa3cf" providerId="ADAL" clId="{C3F90466-97A7-4E0B-8828-15DA586A304B}" dt="2021-06-15T16:43:15.518" v="30" actId="47"/>
        <pc:sldMkLst>
          <pc:docMk/>
          <pc:sldMk cId="2673853480" sldId="263"/>
        </pc:sldMkLst>
      </pc:sldChg>
      <pc:sldChg chg="del">
        <pc:chgData name="Tony Durkee" userId="ec4681fb-af37-4620-8174-9ac2168aa3cf" providerId="ADAL" clId="{C3F90466-97A7-4E0B-8828-15DA586A304B}" dt="2021-06-15T16:43:11.476" v="27" actId="47"/>
        <pc:sldMkLst>
          <pc:docMk/>
          <pc:sldMk cId="3385867444" sldId="264"/>
        </pc:sldMkLst>
      </pc:sldChg>
      <pc:sldChg chg="addSp delSp modSp new mod">
        <pc:chgData name="Tony Durkee" userId="ec4681fb-af37-4620-8174-9ac2168aa3cf" providerId="ADAL" clId="{C3F90466-97A7-4E0B-8828-15DA586A304B}" dt="2021-06-17T08:23:32.753" v="4062" actId="20577"/>
        <pc:sldMkLst>
          <pc:docMk/>
          <pc:sldMk cId="2266514468" sldId="265"/>
        </pc:sldMkLst>
        <pc:spChg chg="mod">
          <ac:chgData name="Tony Durkee" userId="ec4681fb-af37-4620-8174-9ac2168aa3cf" providerId="ADAL" clId="{C3F90466-97A7-4E0B-8828-15DA586A304B}" dt="2021-06-16T11:03:56.133" v="3951" actId="1076"/>
          <ac:spMkLst>
            <pc:docMk/>
            <pc:sldMk cId="2266514468" sldId="265"/>
            <ac:spMk id="2" creationId="{976A6577-EC2B-4AC0-BDCD-E42D99163845}"/>
          </ac:spMkLst>
        </pc:spChg>
        <pc:spChg chg="mod">
          <ac:chgData name="Tony Durkee" userId="ec4681fb-af37-4620-8174-9ac2168aa3cf" providerId="ADAL" clId="{C3F90466-97A7-4E0B-8828-15DA586A304B}" dt="2021-06-17T08:23:32.753" v="4062" actId="20577"/>
          <ac:spMkLst>
            <pc:docMk/>
            <pc:sldMk cId="2266514468" sldId="265"/>
            <ac:spMk id="3" creationId="{12ED50E9-B444-4453-BF33-51BACF39756B}"/>
          </ac:spMkLst>
        </pc:spChg>
        <pc:picChg chg="add del mod">
          <ac:chgData name="Tony Durkee" userId="ec4681fb-af37-4620-8174-9ac2168aa3cf" providerId="ADAL" clId="{C3F90466-97A7-4E0B-8828-15DA586A304B}" dt="2021-06-17T08:22:39.128" v="4026" actId="478"/>
          <ac:picMkLst>
            <pc:docMk/>
            <pc:sldMk cId="2266514468" sldId="265"/>
            <ac:picMk id="4" creationId="{E60C7C80-C69E-4239-9A7D-42EA3950F32B}"/>
          </ac:picMkLst>
        </pc:picChg>
      </pc:sldChg>
      <pc:sldChg chg="addSp delSp modSp new del mod">
        <pc:chgData name="Tony Durkee" userId="ec4681fb-af37-4620-8174-9ac2168aa3cf" providerId="ADAL" clId="{C3F90466-97A7-4E0B-8828-15DA586A304B}" dt="2021-06-16T07:24:49.929" v="203" actId="47"/>
        <pc:sldMkLst>
          <pc:docMk/>
          <pc:sldMk cId="3968007965" sldId="266"/>
        </pc:sldMkLst>
        <pc:spChg chg="del">
          <ac:chgData name="Tony Durkee" userId="ec4681fb-af37-4620-8174-9ac2168aa3cf" providerId="ADAL" clId="{C3F90466-97A7-4E0B-8828-15DA586A304B}" dt="2021-06-15T17:27:49.615" v="151" actId="478"/>
          <ac:spMkLst>
            <pc:docMk/>
            <pc:sldMk cId="3968007965" sldId="266"/>
            <ac:spMk id="5" creationId="{A85A8662-5EAC-4D03-895E-D6AF860B36ED}"/>
          </ac:spMkLst>
        </pc:spChg>
        <pc:spChg chg="del">
          <ac:chgData name="Tony Durkee" userId="ec4681fb-af37-4620-8174-9ac2168aa3cf" providerId="ADAL" clId="{C3F90466-97A7-4E0B-8828-15DA586A304B}" dt="2021-06-15T17:27:47.095" v="150" actId="478"/>
          <ac:spMkLst>
            <pc:docMk/>
            <pc:sldMk cId="3968007965" sldId="266"/>
            <ac:spMk id="6" creationId="{3F22382C-C4E3-4E4A-A3ED-E97A15EA30BD}"/>
          </ac:spMkLst>
        </pc:spChg>
        <pc:picChg chg="add mod">
          <ac:chgData name="Tony Durkee" userId="ec4681fb-af37-4620-8174-9ac2168aa3cf" providerId="ADAL" clId="{C3F90466-97A7-4E0B-8828-15DA586A304B}" dt="2021-06-15T17:28:06.272" v="155" actId="1076"/>
          <ac:picMkLst>
            <pc:docMk/>
            <pc:sldMk cId="3968007965" sldId="266"/>
            <ac:picMk id="8" creationId="{015B1289-0003-4713-8B07-1656EC5D3879}"/>
          </ac:picMkLst>
        </pc:picChg>
        <pc:picChg chg="add mod">
          <ac:chgData name="Tony Durkee" userId="ec4681fb-af37-4620-8174-9ac2168aa3cf" providerId="ADAL" clId="{C3F90466-97A7-4E0B-8828-15DA586A304B}" dt="2021-06-15T17:33:55.441" v="157" actId="1076"/>
          <ac:picMkLst>
            <pc:docMk/>
            <pc:sldMk cId="3968007965" sldId="266"/>
            <ac:picMk id="10" creationId="{E4ADE75A-D6A3-4A96-A0C2-D60897F8E001}"/>
          </ac:picMkLst>
        </pc:picChg>
      </pc:sldChg>
      <pc:sldChg chg="addSp delSp modSp new mod modClrScheme chgLayout">
        <pc:chgData name="Tony Durkee" userId="ec4681fb-af37-4620-8174-9ac2168aa3cf" providerId="ADAL" clId="{C3F90466-97A7-4E0B-8828-15DA586A304B}" dt="2021-06-16T07:46:06.136" v="440"/>
        <pc:sldMkLst>
          <pc:docMk/>
          <pc:sldMk cId="2493469392" sldId="267"/>
        </pc:sldMkLst>
        <pc:spChg chg="mod ord">
          <ac:chgData name="Tony Durkee" userId="ec4681fb-af37-4620-8174-9ac2168aa3cf" providerId="ADAL" clId="{C3F90466-97A7-4E0B-8828-15DA586A304B}" dt="2021-06-16T07:19:50.740" v="159" actId="700"/>
          <ac:spMkLst>
            <pc:docMk/>
            <pc:sldMk cId="2493469392" sldId="267"/>
            <ac:spMk id="2" creationId="{9A3B91F1-02D8-478C-AFFC-1C555049EE44}"/>
          </ac:spMkLst>
        </pc:spChg>
        <pc:spChg chg="mod ord">
          <ac:chgData name="Tony Durkee" userId="ec4681fb-af37-4620-8174-9ac2168aa3cf" providerId="ADAL" clId="{C3F90466-97A7-4E0B-8828-15DA586A304B}" dt="2021-06-16T07:19:50.740" v="159" actId="700"/>
          <ac:spMkLst>
            <pc:docMk/>
            <pc:sldMk cId="2493469392" sldId="267"/>
            <ac:spMk id="3" creationId="{523D9FA6-D937-4659-972A-C94EC643DAA3}"/>
          </ac:spMkLst>
        </pc:spChg>
        <pc:spChg chg="del mod ord">
          <ac:chgData name="Tony Durkee" userId="ec4681fb-af37-4620-8174-9ac2168aa3cf" providerId="ADAL" clId="{C3F90466-97A7-4E0B-8828-15DA586A304B}" dt="2021-06-16T07:19:50.740" v="159" actId="700"/>
          <ac:spMkLst>
            <pc:docMk/>
            <pc:sldMk cId="2493469392" sldId="267"/>
            <ac:spMk id="4" creationId="{0B426516-F2F3-433E-B103-BAA71C9AC97B}"/>
          </ac:spMkLst>
        </pc:spChg>
        <pc:spChg chg="add del mod ord">
          <ac:chgData name="Tony Durkee" userId="ec4681fb-af37-4620-8174-9ac2168aa3cf" providerId="ADAL" clId="{C3F90466-97A7-4E0B-8828-15DA586A304B}" dt="2021-06-16T07:22:48.868" v="186" actId="478"/>
          <ac:spMkLst>
            <pc:docMk/>
            <pc:sldMk cId="2493469392" sldId="267"/>
            <ac:spMk id="5" creationId="{F0D2C154-5866-43F2-BEDC-5B203AB5C914}"/>
          </ac:spMkLst>
        </pc:spChg>
        <pc:spChg chg="add del mod ord">
          <ac:chgData name="Tony Durkee" userId="ec4681fb-af37-4620-8174-9ac2168aa3cf" providerId="ADAL" clId="{C3F90466-97A7-4E0B-8828-15DA586A304B}" dt="2021-06-16T07:20:12.683" v="160" actId="931"/>
          <ac:spMkLst>
            <pc:docMk/>
            <pc:sldMk cId="2493469392" sldId="267"/>
            <ac:spMk id="6" creationId="{78A28D66-7D70-4A49-8C31-ABD4A6CFDE77}"/>
          </ac:spMkLst>
        </pc:spChg>
        <pc:spChg chg="add del mod">
          <ac:chgData name="Tony Durkee" userId="ec4681fb-af37-4620-8174-9ac2168aa3cf" providerId="ADAL" clId="{C3F90466-97A7-4E0B-8828-15DA586A304B}" dt="2021-06-16T07:23:43.895" v="197" actId="478"/>
          <ac:spMkLst>
            <pc:docMk/>
            <pc:sldMk cId="2493469392" sldId="267"/>
            <ac:spMk id="9" creationId="{3A92F76D-4897-4D8B-BEDC-70FA8E3B93D7}"/>
          </ac:spMkLst>
        </pc:spChg>
        <pc:spChg chg="add del mod">
          <ac:chgData name="Tony Durkee" userId="ec4681fb-af37-4620-8174-9ac2168aa3cf" providerId="ADAL" clId="{C3F90466-97A7-4E0B-8828-15DA586A304B}" dt="2021-06-16T07:46:05.210" v="439" actId="478"/>
          <ac:spMkLst>
            <pc:docMk/>
            <pc:sldMk cId="2493469392" sldId="267"/>
            <ac:spMk id="10" creationId="{B7E71E30-FD4E-4772-8A3B-A05BCD1776F4}"/>
          </ac:spMkLst>
        </pc:spChg>
        <pc:spChg chg="add mod">
          <ac:chgData name="Tony Durkee" userId="ec4681fb-af37-4620-8174-9ac2168aa3cf" providerId="ADAL" clId="{C3F90466-97A7-4E0B-8828-15DA586A304B}" dt="2021-06-16T07:46:06.136" v="440"/>
          <ac:spMkLst>
            <pc:docMk/>
            <pc:sldMk cId="2493469392" sldId="267"/>
            <ac:spMk id="11" creationId="{178543A4-0915-42EB-B597-F00A5F0D45ED}"/>
          </ac:spMkLst>
        </pc:spChg>
        <pc:picChg chg="add mod">
          <ac:chgData name="Tony Durkee" userId="ec4681fb-af37-4620-8174-9ac2168aa3cf" providerId="ADAL" clId="{C3F90466-97A7-4E0B-8828-15DA586A304B}" dt="2021-06-16T07:33:59.787" v="253" actId="1076"/>
          <ac:picMkLst>
            <pc:docMk/>
            <pc:sldMk cId="2493469392" sldId="267"/>
            <ac:picMk id="8" creationId="{823AB393-E5A5-46A4-9949-D74DDBABB94F}"/>
          </ac:picMkLst>
        </pc:picChg>
      </pc:sldChg>
      <pc:sldChg chg="addSp modSp new mod">
        <pc:chgData name="Tony Durkee" userId="ec4681fb-af37-4620-8174-9ac2168aa3cf" providerId="ADAL" clId="{C3F90466-97A7-4E0B-8828-15DA586A304B}" dt="2021-06-16T12:25:24.156" v="3976" actId="20577"/>
        <pc:sldMkLst>
          <pc:docMk/>
          <pc:sldMk cId="3037566395" sldId="268"/>
        </pc:sldMkLst>
        <pc:spChg chg="mod">
          <ac:chgData name="Tony Durkee" userId="ec4681fb-af37-4620-8174-9ac2168aa3cf" providerId="ADAL" clId="{C3F90466-97A7-4E0B-8828-15DA586A304B}" dt="2021-06-16T07:27:28.556" v="208" actId="1076"/>
          <ac:spMkLst>
            <pc:docMk/>
            <pc:sldMk cId="3037566395" sldId="268"/>
            <ac:spMk id="5" creationId="{B1A1D373-AE9E-471B-A728-040B11F63615}"/>
          </ac:spMkLst>
        </pc:spChg>
        <pc:spChg chg="mod">
          <ac:chgData name="Tony Durkee" userId="ec4681fb-af37-4620-8174-9ac2168aa3cf" providerId="ADAL" clId="{C3F90466-97A7-4E0B-8828-15DA586A304B}" dt="2021-06-16T12:25:24.156" v="3976" actId="20577"/>
          <ac:spMkLst>
            <pc:docMk/>
            <pc:sldMk cId="3037566395" sldId="268"/>
            <ac:spMk id="6" creationId="{C2AF0B0B-3959-4A71-AEC0-C2B9089C5E47}"/>
          </ac:spMkLst>
        </pc:spChg>
        <pc:spChg chg="add mod">
          <ac:chgData name="Tony Durkee" userId="ec4681fb-af37-4620-8174-9ac2168aa3cf" providerId="ADAL" clId="{C3F90466-97A7-4E0B-8828-15DA586A304B}" dt="2021-06-16T07:45:56.642" v="438" actId="114"/>
          <ac:spMkLst>
            <pc:docMk/>
            <pc:sldMk cId="3037566395" sldId="268"/>
            <ac:spMk id="8" creationId="{9FB98DF1-6DA1-4A33-8E84-B15450D8062C}"/>
          </ac:spMkLst>
        </pc:spChg>
      </pc:sldChg>
      <pc:sldChg chg="addSp delSp modSp new del mod modClrScheme chgLayout">
        <pc:chgData name="Tony Durkee" userId="ec4681fb-af37-4620-8174-9ac2168aa3cf" providerId="ADAL" clId="{C3F90466-97A7-4E0B-8828-15DA586A304B}" dt="2021-06-16T07:24:40.329" v="202" actId="47"/>
        <pc:sldMkLst>
          <pc:docMk/>
          <pc:sldMk cId="3173187079" sldId="268"/>
        </pc:sldMkLst>
        <pc:spChg chg="mod">
          <ac:chgData name="Tony Durkee" userId="ec4681fb-af37-4620-8174-9ac2168aa3cf" providerId="ADAL" clId="{C3F90466-97A7-4E0B-8828-15DA586A304B}" dt="2021-06-16T07:22:17.675" v="181" actId="26606"/>
          <ac:spMkLst>
            <pc:docMk/>
            <pc:sldMk cId="3173187079" sldId="268"/>
            <ac:spMk id="2" creationId="{B2250B1E-5CAB-4450-83E4-B242B049805F}"/>
          </ac:spMkLst>
        </pc:spChg>
        <pc:spChg chg="mod">
          <ac:chgData name="Tony Durkee" userId="ec4681fb-af37-4620-8174-9ac2168aa3cf" providerId="ADAL" clId="{C3F90466-97A7-4E0B-8828-15DA586A304B}" dt="2021-06-16T07:22:17.675" v="181" actId="26606"/>
          <ac:spMkLst>
            <pc:docMk/>
            <pc:sldMk cId="3173187079" sldId="268"/>
            <ac:spMk id="3" creationId="{F335ECAA-7139-444B-B52B-D6FBFEDC5060}"/>
          </ac:spMkLst>
        </pc:spChg>
        <pc:spChg chg="del">
          <ac:chgData name="Tony Durkee" userId="ec4681fb-af37-4620-8174-9ac2168aa3cf" providerId="ADAL" clId="{C3F90466-97A7-4E0B-8828-15DA586A304B}" dt="2021-06-16T07:20:39.455" v="166" actId="931"/>
          <ac:spMkLst>
            <pc:docMk/>
            <pc:sldMk cId="3173187079" sldId="268"/>
            <ac:spMk id="4" creationId="{A64778A5-1C1E-40B4-A792-B7E140C3DF50}"/>
          </ac:spMkLst>
        </pc:spChg>
        <pc:spChg chg="add del mod">
          <ac:chgData name="Tony Durkee" userId="ec4681fb-af37-4620-8174-9ac2168aa3cf" providerId="ADAL" clId="{C3F90466-97A7-4E0B-8828-15DA586A304B}" dt="2021-06-16T07:21:54.259" v="174" actId="478"/>
          <ac:spMkLst>
            <pc:docMk/>
            <pc:sldMk cId="3173187079" sldId="268"/>
            <ac:spMk id="7" creationId="{A0F382BE-00CF-4E5F-9ACC-C3867F06E501}"/>
          </ac:spMkLst>
        </pc:spChg>
        <pc:spChg chg="add mod">
          <ac:chgData name="Tony Durkee" userId="ec4681fb-af37-4620-8174-9ac2168aa3cf" providerId="ADAL" clId="{C3F90466-97A7-4E0B-8828-15DA586A304B}" dt="2021-06-16T07:22:17.675" v="181" actId="26606"/>
          <ac:spMkLst>
            <pc:docMk/>
            <pc:sldMk cId="3173187079" sldId="268"/>
            <ac:spMk id="14" creationId="{C78D4680-658F-4CB8-9071-3F617612F9F9}"/>
          </ac:spMkLst>
        </pc:spChg>
        <pc:spChg chg="add mod">
          <ac:chgData name="Tony Durkee" userId="ec4681fb-af37-4620-8174-9ac2168aa3cf" providerId="ADAL" clId="{C3F90466-97A7-4E0B-8828-15DA586A304B}" dt="2021-06-16T07:22:17.675" v="181" actId="26606"/>
          <ac:spMkLst>
            <pc:docMk/>
            <pc:sldMk cId="3173187079" sldId="268"/>
            <ac:spMk id="16" creationId="{3F5F38C1-E925-4D6C-8C66-4C8F03570228}"/>
          </ac:spMkLst>
        </pc:spChg>
        <pc:spChg chg="add mod">
          <ac:chgData name="Tony Durkee" userId="ec4681fb-af37-4620-8174-9ac2168aa3cf" providerId="ADAL" clId="{C3F90466-97A7-4E0B-8828-15DA586A304B}" dt="2021-06-16T07:22:17.675" v="181" actId="26606"/>
          <ac:spMkLst>
            <pc:docMk/>
            <pc:sldMk cId="3173187079" sldId="268"/>
            <ac:spMk id="18" creationId="{F8E9425A-D4EB-4461-A87A-16D2BC1C7176}"/>
          </ac:spMkLst>
        </pc:spChg>
        <pc:picChg chg="add del mod">
          <ac:chgData name="Tony Durkee" userId="ec4681fb-af37-4620-8174-9ac2168aa3cf" providerId="ADAL" clId="{C3F90466-97A7-4E0B-8828-15DA586A304B}" dt="2021-06-16T07:21:29.209" v="168" actId="478"/>
          <ac:picMkLst>
            <pc:docMk/>
            <pc:sldMk cId="3173187079" sldId="268"/>
            <ac:picMk id="6" creationId="{54F84AF5-A968-4C9F-A46C-B54B3F0DFAC1}"/>
          </ac:picMkLst>
        </pc:picChg>
        <pc:picChg chg="add mod ord">
          <ac:chgData name="Tony Durkee" userId="ec4681fb-af37-4620-8174-9ac2168aa3cf" providerId="ADAL" clId="{C3F90466-97A7-4E0B-8828-15DA586A304B}" dt="2021-06-16T07:22:29.520" v="184" actId="14100"/>
          <ac:picMkLst>
            <pc:docMk/>
            <pc:sldMk cId="3173187079" sldId="268"/>
            <ac:picMk id="9" creationId="{1DFCD871-36BC-4CC2-8400-59312E5DED9A}"/>
          </ac:picMkLst>
        </pc:picChg>
      </pc:sldChg>
      <pc:sldChg chg="addSp delSp modSp new mod modClrScheme chgLayout">
        <pc:chgData name="Tony Durkee" userId="ec4681fb-af37-4620-8174-9ac2168aa3cf" providerId="ADAL" clId="{C3F90466-97A7-4E0B-8828-15DA586A304B}" dt="2021-06-16T07:45:42.643" v="428" actId="114"/>
        <pc:sldMkLst>
          <pc:docMk/>
          <pc:sldMk cId="1165203296" sldId="269"/>
        </pc:sldMkLst>
        <pc:spChg chg="mod">
          <ac:chgData name="Tony Durkee" userId="ec4681fb-af37-4620-8174-9ac2168aa3cf" providerId="ADAL" clId="{C3F90466-97A7-4E0B-8828-15DA586A304B}" dt="2021-06-16T07:37:35.784" v="266" actId="26606"/>
          <ac:spMkLst>
            <pc:docMk/>
            <pc:sldMk cId="1165203296" sldId="269"/>
            <ac:spMk id="2" creationId="{B0E2ACB5-F8C0-4742-AB3A-DAA46F0BCEA9}"/>
          </ac:spMkLst>
        </pc:spChg>
        <pc:spChg chg="mod ord">
          <ac:chgData name="Tony Durkee" userId="ec4681fb-af37-4620-8174-9ac2168aa3cf" providerId="ADAL" clId="{C3F90466-97A7-4E0B-8828-15DA586A304B}" dt="2021-06-16T07:37:35.784" v="266" actId="26606"/>
          <ac:spMkLst>
            <pc:docMk/>
            <pc:sldMk cId="1165203296" sldId="269"/>
            <ac:spMk id="3" creationId="{15433D37-F765-4110-B2BA-95E2F93CBD82}"/>
          </ac:spMkLst>
        </pc:spChg>
        <pc:spChg chg="mod">
          <ac:chgData name="Tony Durkee" userId="ec4681fb-af37-4620-8174-9ac2168aa3cf" providerId="ADAL" clId="{C3F90466-97A7-4E0B-8828-15DA586A304B}" dt="2021-06-16T07:37:35.784" v="266" actId="26606"/>
          <ac:spMkLst>
            <pc:docMk/>
            <pc:sldMk cId="1165203296" sldId="269"/>
            <ac:spMk id="4" creationId="{E2DECB43-0A64-491F-AE89-C53E3FBDDCAA}"/>
          </ac:spMkLst>
        </pc:spChg>
        <pc:spChg chg="add del">
          <ac:chgData name="Tony Durkee" userId="ec4681fb-af37-4620-8174-9ac2168aa3cf" providerId="ADAL" clId="{C3F90466-97A7-4E0B-8828-15DA586A304B}" dt="2021-06-16T07:37:35.784" v="266" actId="26606"/>
          <ac:spMkLst>
            <pc:docMk/>
            <pc:sldMk cId="1165203296" sldId="269"/>
            <ac:spMk id="5" creationId="{9ADAE7B6-CA36-48F7-893A-612456DE0445}"/>
          </ac:spMkLst>
        </pc:spChg>
        <pc:spChg chg="del mod">
          <ac:chgData name="Tony Durkee" userId="ec4681fb-af37-4620-8174-9ac2168aa3cf" providerId="ADAL" clId="{C3F90466-97A7-4E0B-8828-15DA586A304B}" dt="2021-06-16T07:37:25.120" v="263" actId="22"/>
          <ac:spMkLst>
            <pc:docMk/>
            <pc:sldMk cId="1165203296" sldId="269"/>
            <ac:spMk id="6" creationId="{8EF19D12-B6FA-4414-84B2-91D541396025}"/>
          </ac:spMkLst>
        </pc:spChg>
        <pc:spChg chg="add mod">
          <ac:chgData name="Tony Durkee" userId="ec4681fb-af37-4620-8174-9ac2168aa3cf" providerId="ADAL" clId="{C3F90466-97A7-4E0B-8828-15DA586A304B}" dt="2021-06-16T07:45:42.643" v="428" actId="114"/>
          <ac:spMkLst>
            <pc:docMk/>
            <pc:sldMk cId="1165203296" sldId="269"/>
            <ac:spMk id="10" creationId="{0F9B6A04-84DA-4AAE-8367-EE9F386FE953}"/>
          </ac:spMkLst>
        </pc:spChg>
        <pc:spChg chg="add mod">
          <ac:chgData name="Tony Durkee" userId="ec4681fb-af37-4620-8174-9ac2168aa3cf" providerId="ADAL" clId="{C3F90466-97A7-4E0B-8828-15DA586A304B}" dt="2021-06-16T07:42:45.363" v="384" actId="1076"/>
          <ac:spMkLst>
            <pc:docMk/>
            <pc:sldMk cId="1165203296" sldId="269"/>
            <ac:spMk id="13" creationId="{70D206B9-3816-4DAF-863E-BE5E29DA3ACF}"/>
          </ac:spMkLst>
        </pc:spChg>
        <pc:picChg chg="add mod ord">
          <ac:chgData name="Tony Durkee" userId="ec4681fb-af37-4620-8174-9ac2168aa3cf" providerId="ADAL" clId="{C3F90466-97A7-4E0B-8828-15DA586A304B}" dt="2021-06-16T07:45:14.484" v="425"/>
          <ac:picMkLst>
            <pc:docMk/>
            <pc:sldMk cId="1165203296" sldId="269"/>
            <ac:picMk id="8" creationId="{E69BD118-A4ED-4741-88BC-E3D7D4311F79}"/>
          </ac:picMkLst>
        </pc:picChg>
      </pc:sldChg>
      <pc:sldChg chg="addSp delSp modSp new mod">
        <pc:chgData name="Tony Durkee" userId="ec4681fb-af37-4620-8174-9ac2168aa3cf" providerId="ADAL" clId="{C3F90466-97A7-4E0B-8828-15DA586A304B}" dt="2021-06-16T09:47:01.081" v="3859" actId="1076"/>
        <pc:sldMkLst>
          <pc:docMk/>
          <pc:sldMk cId="2690665747" sldId="270"/>
        </pc:sldMkLst>
        <pc:spChg chg="mod">
          <ac:chgData name="Tony Durkee" userId="ec4681fb-af37-4620-8174-9ac2168aa3cf" providerId="ADAL" clId="{C3F90466-97A7-4E0B-8828-15DA586A304B}" dt="2021-06-16T07:44:21.029" v="389" actId="26606"/>
          <ac:spMkLst>
            <pc:docMk/>
            <pc:sldMk cId="2690665747" sldId="270"/>
            <ac:spMk id="2" creationId="{841E466F-C550-4CC5-BD19-9945EC271A00}"/>
          </ac:spMkLst>
        </pc:spChg>
        <pc:spChg chg="mod">
          <ac:chgData name="Tony Durkee" userId="ec4681fb-af37-4620-8174-9ac2168aa3cf" providerId="ADAL" clId="{C3F90466-97A7-4E0B-8828-15DA586A304B}" dt="2021-06-16T07:44:21.029" v="389" actId="26606"/>
          <ac:spMkLst>
            <pc:docMk/>
            <pc:sldMk cId="2690665747" sldId="270"/>
            <ac:spMk id="3" creationId="{A174FAC0-0110-46B4-894C-8D0B1FF6ABA2}"/>
          </ac:spMkLst>
        </pc:spChg>
        <pc:spChg chg="mod">
          <ac:chgData name="Tony Durkee" userId="ec4681fb-af37-4620-8174-9ac2168aa3cf" providerId="ADAL" clId="{C3F90466-97A7-4E0B-8828-15DA586A304B}" dt="2021-06-16T07:44:21.029" v="389" actId="26606"/>
          <ac:spMkLst>
            <pc:docMk/>
            <pc:sldMk cId="2690665747" sldId="270"/>
            <ac:spMk id="4" creationId="{608B6CEF-A2EE-47A9-AE79-A691BE31F08C}"/>
          </ac:spMkLst>
        </pc:spChg>
        <pc:spChg chg="del">
          <ac:chgData name="Tony Durkee" userId="ec4681fb-af37-4620-8174-9ac2168aa3cf" providerId="ADAL" clId="{C3F90466-97A7-4E0B-8828-15DA586A304B}" dt="2021-06-16T07:44:21.029" v="389" actId="26606"/>
          <ac:spMkLst>
            <pc:docMk/>
            <pc:sldMk cId="2690665747" sldId="270"/>
            <ac:spMk id="5" creationId="{5E7064B4-FD80-4FC5-A669-676310055488}"/>
          </ac:spMkLst>
        </pc:spChg>
        <pc:spChg chg="del">
          <ac:chgData name="Tony Durkee" userId="ec4681fb-af37-4620-8174-9ac2168aa3cf" providerId="ADAL" clId="{C3F90466-97A7-4E0B-8828-15DA586A304B}" dt="2021-06-16T07:44:15.495" v="388" actId="22"/>
          <ac:spMkLst>
            <pc:docMk/>
            <pc:sldMk cId="2690665747" sldId="270"/>
            <ac:spMk id="6" creationId="{21960B50-5FF5-411D-8A18-F381FA83A84E}"/>
          </ac:spMkLst>
        </pc:spChg>
        <pc:spChg chg="add mod">
          <ac:chgData name="Tony Durkee" userId="ec4681fb-af37-4620-8174-9ac2168aa3cf" providerId="ADAL" clId="{C3F90466-97A7-4E0B-8828-15DA586A304B}" dt="2021-06-16T07:45:35.720" v="427" actId="114"/>
          <ac:spMkLst>
            <pc:docMk/>
            <pc:sldMk cId="2690665747" sldId="270"/>
            <ac:spMk id="10" creationId="{C6B1082C-8E3F-45E4-8A52-7B0172F91716}"/>
          </ac:spMkLst>
        </pc:spChg>
        <pc:spChg chg="add mod">
          <ac:chgData name="Tony Durkee" userId="ec4681fb-af37-4620-8174-9ac2168aa3cf" providerId="ADAL" clId="{C3F90466-97A7-4E0B-8828-15DA586A304B}" dt="2021-06-16T07:44:50.309" v="423" actId="122"/>
          <ac:spMkLst>
            <pc:docMk/>
            <pc:sldMk cId="2690665747" sldId="270"/>
            <ac:spMk id="13" creationId="{8985EAB1-D17A-4BC5-AF66-D0FCD782BDA8}"/>
          </ac:spMkLst>
        </pc:spChg>
        <pc:picChg chg="add mod ord">
          <ac:chgData name="Tony Durkee" userId="ec4681fb-af37-4620-8174-9ac2168aa3cf" providerId="ADAL" clId="{C3F90466-97A7-4E0B-8828-15DA586A304B}" dt="2021-06-16T07:47:30.879" v="444" actId="1076"/>
          <ac:picMkLst>
            <pc:docMk/>
            <pc:sldMk cId="2690665747" sldId="270"/>
            <ac:picMk id="8" creationId="{63D79FDE-086A-4190-B70F-30349AF54AE6}"/>
          </ac:picMkLst>
        </pc:picChg>
        <pc:picChg chg="add mod">
          <ac:chgData name="Tony Durkee" userId="ec4681fb-af37-4620-8174-9ac2168aa3cf" providerId="ADAL" clId="{C3F90466-97A7-4E0B-8828-15DA586A304B}" dt="2021-06-16T09:47:01.081" v="3859" actId="1076"/>
          <ac:picMkLst>
            <pc:docMk/>
            <pc:sldMk cId="2690665747" sldId="270"/>
            <ac:picMk id="11" creationId="{8A8E9567-54B0-4020-BE25-430A799CC271}"/>
          </ac:picMkLst>
        </pc:picChg>
      </pc:sldChg>
      <pc:sldChg chg="modSp new mod">
        <pc:chgData name="Tony Durkee" userId="ec4681fb-af37-4620-8174-9ac2168aa3cf" providerId="ADAL" clId="{C3F90466-97A7-4E0B-8828-15DA586A304B}" dt="2021-06-16T09:11:38" v="2942" actId="1076"/>
        <pc:sldMkLst>
          <pc:docMk/>
          <pc:sldMk cId="3689730907" sldId="271"/>
        </pc:sldMkLst>
        <pc:spChg chg="mod">
          <ac:chgData name="Tony Durkee" userId="ec4681fb-af37-4620-8174-9ac2168aa3cf" providerId="ADAL" clId="{C3F90466-97A7-4E0B-8828-15DA586A304B}" dt="2021-06-16T09:11:38" v="2942" actId="1076"/>
          <ac:spMkLst>
            <pc:docMk/>
            <pc:sldMk cId="3689730907" sldId="271"/>
            <ac:spMk id="5" creationId="{64B2E89F-83BB-4B8F-AB5A-B871F28031B9}"/>
          </ac:spMkLst>
        </pc:spChg>
        <pc:spChg chg="mod">
          <ac:chgData name="Tony Durkee" userId="ec4681fb-af37-4620-8174-9ac2168aa3cf" providerId="ADAL" clId="{C3F90466-97A7-4E0B-8828-15DA586A304B}" dt="2021-06-16T09:11:23.464" v="2939" actId="1076"/>
          <ac:spMkLst>
            <pc:docMk/>
            <pc:sldMk cId="3689730907" sldId="271"/>
            <ac:spMk id="6" creationId="{A8379B48-2C91-4117-8E49-EC056264ACC1}"/>
          </ac:spMkLst>
        </pc:spChg>
      </pc:sldChg>
      <pc:sldChg chg="addSp delSp modSp new mod modClrScheme chgLayout">
        <pc:chgData name="Tony Durkee" userId="ec4681fb-af37-4620-8174-9ac2168aa3cf" providerId="ADAL" clId="{C3F90466-97A7-4E0B-8828-15DA586A304B}" dt="2021-06-16T09:09:04.360" v="2905" actId="5793"/>
        <pc:sldMkLst>
          <pc:docMk/>
          <pc:sldMk cId="2904152490" sldId="272"/>
        </pc:sldMkLst>
        <pc:spChg chg="mod ord">
          <ac:chgData name="Tony Durkee" userId="ec4681fb-af37-4620-8174-9ac2168aa3cf" providerId="ADAL" clId="{C3F90466-97A7-4E0B-8828-15DA586A304B}" dt="2021-06-16T08:16:55.853" v="1664" actId="26606"/>
          <ac:spMkLst>
            <pc:docMk/>
            <pc:sldMk cId="2904152490" sldId="272"/>
            <ac:spMk id="2" creationId="{96C5807E-9539-4769-B76A-805728A22651}"/>
          </ac:spMkLst>
        </pc:spChg>
        <pc:spChg chg="mod ord">
          <ac:chgData name="Tony Durkee" userId="ec4681fb-af37-4620-8174-9ac2168aa3cf" providerId="ADAL" clId="{C3F90466-97A7-4E0B-8828-15DA586A304B}" dt="2021-06-16T08:16:55.853" v="1664" actId="26606"/>
          <ac:spMkLst>
            <pc:docMk/>
            <pc:sldMk cId="2904152490" sldId="272"/>
            <ac:spMk id="3" creationId="{59E6EA1E-E266-40AA-8900-15DD34AE90FE}"/>
          </ac:spMkLst>
        </pc:spChg>
        <pc:spChg chg="mod ord">
          <ac:chgData name="Tony Durkee" userId="ec4681fb-af37-4620-8174-9ac2168aa3cf" providerId="ADAL" clId="{C3F90466-97A7-4E0B-8828-15DA586A304B}" dt="2021-06-16T08:16:55.853" v="1664" actId="26606"/>
          <ac:spMkLst>
            <pc:docMk/>
            <pc:sldMk cId="2904152490" sldId="272"/>
            <ac:spMk id="4" creationId="{D6ED2E21-3B51-49FC-8AC7-6EB968B856CE}"/>
          </ac:spMkLst>
        </pc:spChg>
        <pc:spChg chg="mod ord">
          <ac:chgData name="Tony Durkee" userId="ec4681fb-af37-4620-8174-9ac2168aa3cf" providerId="ADAL" clId="{C3F90466-97A7-4E0B-8828-15DA586A304B}" dt="2021-06-16T08:18:04.981" v="1677" actId="1076"/>
          <ac:spMkLst>
            <pc:docMk/>
            <pc:sldMk cId="2904152490" sldId="272"/>
            <ac:spMk id="5" creationId="{3528ADDB-361D-489B-BA66-3868D2F44AB9}"/>
          </ac:spMkLst>
        </pc:spChg>
        <pc:spChg chg="mod ord">
          <ac:chgData name="Tony Durkee" userId="ec4681fb-af37-4620-8174-9ac2168aa3cf" providerId="ADAL" clId="{C3F90466-97A7-4E0B-8828-15DA586A304B}" dt="2021-06-16T09:09:04.360" v="2905" actId="5793"/>
          <ac:spMkLst>
            <pc:docMk/>
            <pc:sldMk cId="2904152490" sldId="272"/>
            <ac:spMk id="6" creationId="{D537E6D7-F90F-4905-91F2-650019603E87}"/>
          </ac:spMkLst>
        </pc:spChg>
        <pc:spChg chg="add del mod ord">
          <ac:chgData name="Tony Durkee" userId="ec4681fb-af37-4620-8174-9ac2168aa3cf" providerId="ADAL" clId="{C3F90466-97A7-4E0B-8828-15DA586A304B}" dt="2021-06-16T08:16:36.600" v="1660" actId="700"/>
          <ac:spMkLst>
            <pc:docMk/>
            <pc:sldMk cId="2904152490" sldId="272"/>
            <ac:spMk id="8" creationId="{74C14073-4D4B-4E05-BA75-43B1E2F6A702}"/>
          </ac:spMkLst>
        </pc:spChg>
        <pc:picChg chg="add mod ord">
          <ac:chgData name="Tony Durkee" userId="ec4681fb-af37-4620-8174-9ac2168aa3cf" providerId="ADAL" clId="{C3F90466-97A7-4E0B-8828-15DA586A304B}" dt="2021-06-16T08:17:35.243" v="1673"/>
          <ac:picMkLst>
            <pc:docMk/>
            <pc:sldMk cId="2904152490" sldId="272"/>
            <ac:picMk id="7" creationId="{A42CBAC4-4EFB-449D-9553-AFF5D1D002CD}"/>
          </ac:picMkLst>
        </pc:picChg>
      </pc:sldChg>
      <pc:sldChg chg="addSp modSp new mod">
        <pc:chgData name="Tony Durkee" userId="ec4681fb-af37-4620-8174-9ac2168aa3cf" providerId="ADAL" clId="{C3F90466-97A7-4E0B-8828-15DA586A304B}" dt="2021-06-16T08:36:24.973" v="1861" actId="1076"/>
        <pc:sldMkLst>
          <pc:docMk/>
          <pc:sldMk cId="1567115790" sldId="273"/>
        </pc:sldMkLst>
        <pc:spChg chg="mod">
          <ac:chgData name="Tony Durkee" userId="ec4681fb-af37-4620-8174-9ac2168aa3cf" providerId="ADAL" clId="{C3F90466-97A7-4E0B-8828-15DA586A304B}" dt="2021-06-16T08:24:44.391" v="1732" actId="1076"/>
          <ac:spMkLst>
            <pc:docMk/>
            <pc:sldMk cId="1567115790" sldId="273"/>
            <ac:spMk id="5" creationId="{E8047748-B9A3-421C-B185-E65200BA0B1C}"/>
          </ac:spMkLst>
        </pc:spChg>
        <pc:spChg chg="mod">
          <ac:chgData name="Tony Durkee" userId="ec4681fb-af37-4620-8174-9ac2168aa3cf" providerId="ADAL" clId="{C3F90466-97A7-4E0B-8828-15DA586A304B}" dt="2021-06-16T08:27:04.146" v="1769" actId="12"/>
          <ac:spMkLst>
            <pc:docMk/>
            <pc:sldMk cId="1567115790" sldId="273"/>
            <ac:spMk id="6" creationId="{CA511BAA-C551-4C17-8487-A1A92B151B08}"/>
          </ac:spMkLst>
        </pc:spChg>
        <pc:spChg chg="add mod">
          <ac:chgData name="Tony Durkee" userId="ec4681fb-af37-4620-8174-9ac2168aa3cf" providerId="ADAL" clId="{C3F90466-97A7-4E0B-8828-15DA586A304B}" dt="2021-06-16T08:36:24.973" v="1861" actId="1076"/>
          <ac:spMkLst>
            <pc:docMk/>
            <pc:sldMk cId="1567115790" sldId="273"/>
            <ac:spMk id="8" creationId="{2A5AABE5-82BE-4762-81D7-A490713F8E6B}"/>
          </ac:spMkLst>
        </pc:spChg>
      </pc:sldChg>
      <pc:sldChg chg="addSp delSp modSp new mod">
        <pc:chgData name="Tony Durkee" userId="ec4681fb-af37-4620-8174-9ac2168aa3cf" providerId="ADAL" clId="{C3F90466-97A7-4E0B-8828-15DA586A304B}" dt="2021-06-16T08:36:29.442" v="1862"/>
        <pc:sldMkLst>
          <pc:docMk/>
          <pc:sldMk cId="1699085606" sldId="274"/>
        </pc:sldMkLst>
        <pc:spChg chg="mod">
          <ac:chgData name="Tony Durkee" userId="ec4681fb-af37-4620-8174-9ac2168aa3cf" providerId="ADAL" clId="{C3F90466-97A7-4E0B-8828-15DA586A304B}" dt="2021-06-16T08:26:14.440" v="1764" actId="26606"/>
          <ac:spMkLst>
            <pc:docMk/>
            <pc:sldMk cId="1699085606" sldId="274"/>
            <ac:spMk id="2" creationId="{0C9850CB-9B1F-4E62-86CF-C631AFC142B1}"/>
          </ac:spMkLst>
        </pc:spChg>
        <pc:spChg chg="mod">
          <ac:chgData name="Tony Durkee" userId="ec4681fb-af37-4620-8174-9ac2168aa3cf" providerId="ADAL" clId="{C3F90466-97A7-4E0B-8828-15DA586A304B}" dt="2021-06-16T08:26:14.440" v="1764" actId="26606"/>
          <ac:spMkLst>
            <pc:docMk/>
            <pc:sldMk cId="1699085606" sldId="274"/>
            <ac:spMk id="3" creationId="{F34236DC-2820-4363-A98F-223A4D42AC01}"/>
          </ac:spMkLst>
        </pc:spChg>
        <pc:spChg chg="mod">
          <ac:chgData name="Tony Durkee" userId="ec4681fb-af37-4620-8174-9ac2168aa3cf" providerId="ADAL" clId="{C3F90466-97A7-4E0B-8828-15DA586A304B}" dt="2021-06-16T08:26:14.440" v="1764" actId="26606"/>
          <ac:spMkLst>
            <pc:docMk/>
            <pc:sldMk cId="1699085606" sldId="274"/>
            <ac:spMk id="4" creationId="{3BE494C4-716D-4AD4-8497-DCB6E8768630}"/>
          </ac:spMkLst>
        </pc:spChg>
        <pc:spChg chg="del">
          <ac:chgData name="Tony Durkee" userId="ec4681fb-af37-4620-8174-9ac2168aa3cf" providerId="ADAL" clId="{C3F90466-97A7-4E0B-8828-15DA586A304B}" dt="2021-06-16T08:26:14.440" v="1764" actId="26606"/>
          <ac:spMkLst>
            <pc:docMk/>
            <pc:sldMk cId="1699085606" sldId="274"/>
            <ac:spMk id="5" creationId="{E8A785B9-677E-4D4F-8C4A-41DE6BAF1557}"/>
          </ac:spMkLst>
        </pc:spChg>
        <pc:spChg chg="del">
          <ac:chgData name="Tony Durkee" userId="ec4681fb-af37-4620-8174-9ac2168aa3cf" providerId="ADAL" clId="{C3F90466-97A7-4E0B-8828-15DA586A304B}" dt="2021-06-16T08:26:08.122" v="1763" actId="22"/>
          <ac:spMkLst>
            <pc:docMk/>
            <pc:sldMk cId="1699085606" sldId="274"/>
            <ac:spMk id="6" creationId="{509E46CE-A57D-4527-98C1-8404685F95CE}"/>
          </ac:spMkLst>
        </pc:spChg>
        <pc:spChg chg="add mod">
          <ac:chgData name="Tony Durkee" userId="ec4681fb-af37-4620-8174-9ac2168aa3cf" providerId="ADAL" clId="{C3F90466-97A7-4E0B-8828-15DA586A304B}" dt="2021-06-16T08:36:29.442" v="1862"/>
          <ac:spMkLst>
            <pc:docMk/>
            <pc:sldMk cId="1699085606" sldId="274"/>
            <ac:spMk id="11" creationId="{8E803C88-6014-4E62-88F2-74D53BBB1CEE}"/>
          </ac:spMkLst>
        </pc:spChg>
        <pc:spChg chg="add mod">
          <ac:chgData name="Tony Durkee" userId="ec4681fb-af37-4620-8174-9ac2168aa3cf" providerId="ADAL" clId="{C3F90466-97A7-4E0B-8828-15DA586A304B}" dt="2021-06-16T08:30:22.296" v="1820" actId="403"/>
          <ac:spMkLst>
            <pc:docMk/>
            <pc:sldMk cId="1699085606" sldId="274"/>
            <ac:spMk id="13" creationId="{87BE5BF8-EDF0-4A49-88E9-AC35783F0029}"/>
          </ac:spMkLst>
        </pc:spChg>
        <pc:picChg chg="add mod ord">
          <ac:chgData name="Tony Durkee" userId="ec4681fb-af37-4620-8174-9ac2168aa3cf" providerId="ADAL" clId="{C3F90466-97A7-4E0B-8828-15DA586A304B}" dt="2021-06-16T08:27:46.861" v="1772" actId="208"/>
          <ac:picMkLst>
            <pc:docMk/>
            <pc:sldMk cId="1699085606" sldId="274"/>
            <ac:picMk id="8" creationId="{037AEC25-F235-4F0A-8A06-7A50CDD67606}"/>
          </ac:picMkLst>
        </pc:picChg>
        <pc:picChg chg="add mod">
          <ac:chgData name="Tony Durkee" userId="ec4681fb-af37-4620-8174-9ac2168aa3cf" providerId="ADAL" clId="{C3F90466-97A7-4E0B-8828-15DA586A304B}" dt="2021-06-16T08:30:11.749" v="1819" actId="1076"/>
          <ac:picMkLst>
            <pc:docMk/>
            <pc:sldMk cId="1699085606" sldId="274"/>
            <ac:picMk id="1026" creationId="{C0AE1050-78F3-4C8A-845D-940CD9C7A8C4}"/>
          </ac:picMkLst>
        </pc:picChg>
      </pc:sldChg>
      <pc:sldChg chg="addSp delSp modSp new mod ord modClrScheme chgLayout">
        <pc:chgData name="Tony Durkee" userId="ec4681fb-af37-4620-8174-9ac2168aa3cf" providerId="ADAL" clId="{C3F90466-97A7-4E0B-8828-15DA586A304B}" dt="2021-06-16T08:34:16.864" v="1833" actId="1076"/>
        <pc:sldMkLst>
          <pc:docMk/>
          <pc:sldMk cId="2365719668" sldId="275"/>
        </pc:sldMkLst>
        <pc:spChg chg="mod">
          <ac:chgData name="Tony Durkee" userId="ec4681fb-af37-4620-8174-9ac2168aa3cf" providerId="ADAL" clId="{C3F90466-97A7-4E0B-8828-15DA586A304B}" dt="2021-06-16T08:33:25.448" v="1827" actId="26606"/>
          <ac:spMkLst>
            <pc:docMk/>
            <pc:sldMk cId="2365719668" sldId="275"/>
            <ac:spMk id="2" creationId="{15DB53F6-F397-4557-844E-5B800E9EA427}"/>
          </ac:spMkLst>
        </pc:spChg>
        <pc:spChg chg="mod ord">
          <ac:chgData name="Tony Durkee" userId="ec4681fb-af37-4620-8174-9ac2168aa3cf" providerId="ADAL" clId="{C3F90466-97A7-4E0B-8828-15DA586A304B}" dt="2021-06-16T08:33:25.448" v="1827" actId="26606"/>
          <ac:spMkLst>
            <pc:docMk/>
            <pc:sldMk cId="2365719668" sldId="275"/>
            <ac:spMk id="3" creationId="{AC286228-DC89-4588-9BFB-DBE5966BE3B0}"/>
          </ac:spMkLst>
        </pc:spChg>
        <pc:spChg chg="mod">
          <ac:chgData name="Tony Durkee" userId="ec4681fb-af37-4620-8174-9ac2168aa3cf" providerId="ADAL" clId="{C3F90466-97A7-4E0B-8828-15DA586A304B}" dt="2021-06-16T08:33:25.448" v="1827" actId="26606"/>
          <ac:spMkLst>
            <pc:docMk/>
            <pc:sldMk cId="2365719668" sldId="275"/>
            <ac:spMk id="4" creationId="{C0BA8321-94B0-48FB-8028-64AC00B83D0B}"/>
          </ac:spMkLst>
        </pc:spChg>
        <pc:spChg chg="add del">
          <ac:chgData name="Tony Durkee" userId="ec4681fb-af37-4620-8174-9ac2168aa3cf" providerId="ADAL" clId="{C3F90466-97A7-4E0B-8828-15DA586A304B}" dt="2021-06-16T08:33:25.448" v="1827" actId="26606"/>
          <ac:spMkLst>
            <pc:docMk/>
            <pc:sldMk cId="2365719668" sldId="275"/>
            <ac:spMk id="5" creationId="{E129E9FA-530C-4CF5-9AA3-A02E393AAFD0}"/>
          </ac:spMkLst>
        </pc:spChg>
        <pc:spChg chg="del">
          <ac:chgData name="Tony Durkee" userId="ec4681fb-af37-4620-8174-9ac2168aa3cf" providerId="ADAL" clId="{C3F90466-97A7-4E0B-8828-15DA586A304B}" dt="2021-06-16T08:33:16.272" v="1822" actId="22"/>
          <ac:spMkLst>
            <pc:docMk/>
            <pc:sldMk cId="2365719668" sldId="275"/>
            <ac:spMk id="6" creationId="{CE2E44C0-2A67-477A-AA8F-1DA7DF2F7291}"/>
          </ac:spMkLst>
        </pc:spChg>
        <pc:spChg chg="add del">
          <ac:chgData name="Tony Durkee" userId="ec4681fb-af37-4620-8174-9ac2168aa3cf" providerId="ADAL" clId="{C3F90466-97A7-4E0B-8828-15DA586A304B}" dt="2021-06-16T08:33:25.426" v="1826" actId="26606"/>
          <ac:spMkLst>
            <pc:docMk/>
            <pc:sldMk cId="2365719668" sldId="275"/>
            <ac:spMk id="13" creationId="{01CA38BC-2884-4FBF-8F24-96038C2A5F8F}"/>
          </ac:spMkLst>
        </pc:spChg>
        <pc:picChg chg="add mod ord">
          <ac:chgData name="Tony Durkee" userId="ec4681fb-af37-4620-8174-9ac2168aa3cf" providerId="ADAL" clId="{C3F90466-97A7-4E0B-8828-15DA586A304B}" dt="2021-06-16T08:34:16.864" v="1833" actId="1076"/>
          <ac:picMkLst>
            <pc:docMk/>
            <pc:sldMk cId="2365719668" sldId="275"/>
            <ac:picMk id="8" creationId="{A0BF0417-F349-48F2-86F9-D7CA7D018346}"/>
          </ac:picMkLst>
        </pc:picChg>
      </pc:sldChg>
      <pc:sldChg chg="addSp delSp modSp new mod">
        <pc:chgData name="Tony Durkee" userId="ec4681fb-af37-4620-8174-9ac2168aa3cf" providerId="ADAL" clId="{C3F90466-97A7-4E0B-8828-15DA586A304B}" dt="2021-06-16T09:04:52.680" v="2881"/>
        <pc:sldMkLst>
          <pc:docMk/>
          <pc:sldMk cId="1852463031" sldId="276"/>
        </pc:sldMkLst>
        <pc:spChg chg="mod">
          <ac:chgData name="Tony Durkee" userId="ec4681fb-af37-4620-8174-9ac2168aa3cf" providerId="ADAL" clId="{C3F90466-97A7-4E0B-8828-15DA586A304B}" dt="2021-06-16T09:04:48.150" v="2875" actId="1076"/>
          <ac:spMkLst>
            <pc:docMk/>
            <pc:sldMk cId="1852463031" sldId="276"/>
            <ac:spMk id="5" creationId="{491E3CC0-A024-4C94-BC37-5C762E0B1235}"/>
          </ac:spMkLst>
        </pc:spChg>
        <pc:spChg chg="mod">
          <ac:chgData name="Tony Durkee" userId="ec4681fb-af37-4620-8174-9ac2168aa3cf" providerId="ADAL" clId="{C3F90466-97A7-4E0B-8828-15DA586A304B}" dt="2021-06-16T09:04:48.824" v="2876" actId="1076"/>
          <ac:spMkLst>
            <pc:docMk/>
            <pc:sldMk cId="1852463031" sldId="276"/>
            <ac:spMk id="6" creationId="{A5781641-97E7-470F-9673-C2808E5E08FE}"/>
          </ac:spMkLst>
        </pc:spChg>
        <pc:picChg chg="add del mod">
          <ac:chgData name="Tony Durkee" userId="ec4681fb-af37-4620-8174-9ac2168aa3cf" providerId="ADAL" clId="{C3F90466-97A7-4E0B-8828-15DA586A304B}" dt="2021-06-16T09:04:52.680" v="2881"/>
          <ac:picMkLst>
            <pc:docMk/>
            <pc:sldMk cId="1852463031" sldId="276"/>
            <ac:picMk id="2050" creationId="{662BA036-C73F-4C74-8632-05C260CE4A47}"/>
          </ac:picMkLst>
        </pc:picChg>
      </pc:sldChg>
      <pc:sldChg chg="modSp new mod">
        <pc:chgData name="Tony Durkee" userId="ec4681fb-af37-4620-8174-9ac2168aa3cf" providerId="ADAL" clId="{C3F90466-97A7-4E0B-8828-15DA586A304B}" dt="2021-06-16T09:02:53.664" v="2856" actId="1076"/>
        <pc:sldMkLst>
          <pc:docMk/>
          <pc:sldMk cId="456093689" sldId="277"/>
        </pc:sldMkLst>
        <pc:spChg chg="mod">
          <ac:chgData name="Tony Durkee" userId="ec4681fb-af37-4620-8174-9ac2168aa3cf" providerId="ADAL" clId="{C3F90466-97A7-4E0B-8828-15DA586A304B}" dt="2021-06-16T09:02:53.664" v="2856" actId="1076"/>
          <ac:spMkLst>
            <pc:docMk/>
            <pc:sldMk cId="456093689" sldId="277"/>
            <ac:spMk id="5" creationId="{38DB648F-4830-4FB1-A9C6-A17E13ABCA43}"/>
          </ac:spMkLst>
        </pc:spChg>
        <pc:spChg chg="mod">
          <ac:chgData name="Tony Durkee" userId="ec4681fb-af37-4620-8174-9ac2168aa3cf" providerId="ADAL" clId="{C3F90466-97A7-4E0B-8828-15DA586A304B}" dt="2021-06-16T09:02:23.245" v="2853" actId="123"/>
          <ac:spMkLst>
            <pc:docMk/>
            <pc:sldMk cId="456093689" sldId="277"/>
            <ac:spMk id="6" creationId="{F51FEBC6-EDCD-44CB-94BD-64DA1C8648A4}"/>
          </ac:spMkLst>
        </pc:spChg>
      </pc:sldChg>
      <pc:sldChg chg="modSp new mod">
        <pc:chgData name="Tony Durkee" userId="ec4681fb-af37-4620-8174-9ac2168aa3cf" providerId="ADAL" clId="{C3F90466-97A7-4E0B-8828-15DA586A304B}" dt="2021-06-16T09:42:22.812" v="3617" actId="20577"/>
        <pc:sldMkLst>
          <pc:docMk/>
          <pc:sldMk cId="3054940671" sldId="278"/>
        </pc:sldMkLst>
        <pc:spChg chg="mod">
          <ac:chgData name="Tony Durkee" userId="ec4681fb-af37-4620-8174-9ac2168aa3cf" providerId="ADAL" clId="{C3F90466-97A7-4E0B-8828-15DA586A304B}" dt="2021-06-16T09:41:48.949" v="3576" actId="115"/>
          <ac:spMkLst>
            <pc:docMk/>
            <pc:sldMk cId="3054940671" sldId="278"/>
            <ac:spMk id="5" creationId="{82FB1EBC-4D5B-4C51-9C21-5DAE68E6F66F}"/>
          </ac:spMkLst>
        </pc:spChg>
        <pc:spChg chg="mod">
          <ac:chgData name="Tony Durkee" userId="ec4681fb-af37-4620-8174-9ac2168aa3cf" providerId="ADAL" clId="{C3F90466-97A7-4E0B-8828-15DA586A304B}" dt="2021-06-16T09:42:22.812" v="3617" actId="20577"/>
          <ac:spMkLst>
            <pc:docMk/>
            <pc:sldMk cId="3054940671" sldId="278"/>
            <ac:spMk id="6" creationId="{28EF0416-A0E3-49D5-9E54-7A01EE5A3B21}"/>
          </ac:spMkLst>
        </pc:spChg>
      </pc:sldChg>
      <pc:sldChg chg="addSp delSp modSp new del mod">
        <pc:chgData name="Tony Durkee" userId="ec4681fb-af37-4620-8174-9ac2168aa3cf" providerId="ADAL" clId="{C3F90466-97A7-4E0B-8828-15DA586A304B}" dt="2021-06-16T09:40:09.714" v="3486" actId="47"/>
        <pc:sldMkLst>
          <pc:docMk/>
          <pc:sldMk cId="3463616434" sldId="279"/>
        </pc:sldMkLst>
        <pc:spChg chg="del mod">
          <ac:chgData name="Tony Durkee" userId="ec4681fb-af37-4620-8174-9ac2168aa3cf" providerId="ADAL" clId="{C3F90466-97A7-4E0B-8828-15DA586A304B}" dt="2021-06-16T09:32:08.155" v="3454" actId="22"/>
          <ac:spMkLst>
            <pc:docMk/>
            <pc:sldMk cId="3463616434" sldId="279"/>
            <ac:spMk id="4" creationId="{838A7EEA-A8CF-4B6A-BDC0-FA193729DF25}"/>
          </ac:spMkLst>
        </pc:spChg>
        <pc:spChg chg="add del mod">
          <ac:chgData name="Tony Durkee" userId="ec4681fb-af37-4620-8174-9ac2168aa3cf" providerId="ADAL" clId="{C3F90466-97A7-4E0B-8828-15DA586A304B}" dt="2021-06-16T09:32:48.369" v="3457" actId="478"/>
          <ac:spMkLst>
            <pc:docMk/>
            <pc:sldMk cId="3463616434" sldId="279"/>
            <ac:spMk id="17" creationId="{E315FE76-A1E3-4366-8FAA-58F6FD55ADA4}"/>
          </ac:spMkLst>
        </pc:spChg>
        <pc:picChg chg="add del">
          <ac:chgData name="Tony Durkee" userId="ec4681fb-af37-4620-8174-9ac2168aa3cf" providerId="ADAL" clId="{C3F90466-97A7-4E0B-8828-15DA586A304B}" dt="2021-06-16T09:21:44.436" v="3446" actId="478"/>
          <ac:picMkLst>
            <pc:docMk/>
            <pc:sldMk cId="3463616434" sldId="279"/>
            <ac:picMk id="6" creationId="{B01A22E7-221B-4E1B-BB2D-AC9D44EA1912}"/>
          </ac:picMkLst>
        </pc:picChg>
        <pc:picChg chg="add del">
          <ac:chgData name="Tony Durkee" userId="ec4681fb-af37-4620-8174-9ac2168aa3cf" providerId="ADAL" clId="{C3F90466-97A7-4E0B-8828-15DA586A304B}" dt="2021-06-16T09:22:45.993" v="3448" actId="478"/>
          <ac:picMkLst>
            <pc:docMk/>
            <pc:sldMk cId="3463616434" sldId="279"/>
            <ac:picMk id="8" creationId="{6BFA70C4-1565-432B-8D00-509678166135}"/>
          </ac:picMkLst>
        </pc:picChg>
        <pc:picChg chg="add del">
          <ac:chgData name="Tony Durkee" userId="ec4681fb-af37-4620-8174-9ac2168aa3cf" providerId="ADAL" clId="{C3F90466-97A7-4E0B-8828-15DA586A304B}" dt="2021-06-16T09:23:27.084" v="3450" actId="478"/>
          <ac:picMkLst>
            <pc:docMk/>
            <pc:sldMk cId="3463616434" sldId="279"/>
            <ac:picMk id="10" creationId="{D30E79EF-4079-4970-B738-0CABEF7E396B}"/>
          </ac:picMkLst>
        </pc:picChg>
        <pc:picChg chg="add del">
          <ac:chgData name="Tony Durkee" userId="ec4681fb-af37-4620-8174-9ac2168aa3cf" providerId="ADAL" clId="{C3F90466-97A7-4E0B-8828-15DA586A304B}" dt="2021-06-16T09:24:45.552" v="3452" actId="478"/>
          <ac:picMkLst>
            <pc:docMk/>
            <pc:sldMk cId="3463616434" sldId="279"/>
            <ac:picMk id="12" creationId="{B90E1F8B-22C5-449E-BEE8-FFB787DB7D41}"/>
          </ac:picMkLst>
        </pc:picChg>
        <pc:picChg chg="add del mod ord modCrop">
          <ac:chgData name="Tony Durkee" userId="ec4681fb-af37-4620-8174-9ac2168aa3cf" providerId="ADAL" clId="{C3F90466-97A7-4E0B-8828-15DA586A304B}" dt="2021-06-16T09:32:39.546" v="3456" actId="478"/>
          <ac:picMkLst>
            <pc:docMk/>
            <pc:sldMk cId="3463616434" sldId="279"/>
            <ac:picMk id="14" creationId="{BD1244AB-3D4D-4B31-960B-D9A14EA537E5}"/>
          </ac:picMkLst>
        </pc:picChg>
        <pc:picChg chg="add del mod">
          <ac:chgData name="Tony Durkee" userId="ec4681fb-af37-4620-8174-9ac2168aa3cf" providerId="ADAL" clId="{C3F90466-97A7-4E0B-8828-15DA586A304B}" dt="2021-06-16T09:33:33.288" v="3465" actId="478"/>
          <ac:picMkLst>
            <pc:docMk/>
            <pc:sldMk cId="3463616434" sldId="279"/>
            <ac:picMk id="16" creationId="{3A2831B4-9D6E-4850-AC3F-1A5585332FDF}"/>
          </ac:picMkLst>
        </pc:picChg>
      </pc:sldChg>
      <pc:sldChg chg="addSp delSp modSp new mod">
        <pc:chgData name="Tony Durkee" userId="ec4681fb-af37-4620-8174-9ac2168aa3cf" providerId="ADAL" clId="{C3F90466-97A7-4E0B-8828-15DA586A304B}" dt="2021-06-16T09:39:47.960" v="3485" actId="1076"/>
        <pc:sldMkLst>
          <pc:docMk/>
          <pc:sldMk cId="3656963694" sldId="280"/>
        </pc:sldMkLst>
        <pc:spChg chg="del">
          <ac:chgData name="Tony Durkee" userId="ec4681fb-af37-4620-8174-9ac2168aa3cf" providerId="ADAL" clId="{C3F90466-97A7-4E0B-8828-15DA586A304B}" dt="2021-06-16T09:33:51.907" v="3467" actId="931"/>
          <ac:spMkLst>
            <pc:docMk/>
            <pc:sldMk cId="3656963694" sldId="280"/>
            <ac:spMk id="4" creationId="{3C8004F8-D1AB-4785-92E0-7B5A6246C72E}"/>
          </ac:spMkLst>
        </pc:spChg>
        <pc:spChg chg="add del mod">
          <ac:chgData name="Tony Durkee" userId="ec4681fb-af37-4620-8174-9ac2168aa3cf" providerId="ADAL" clId="{C3F90466-97A7-4E0B-8828-15DA586A304B}" dt="2021-06-16T09:38:38.089" v="3474" actId="478"/>
          <ac:spMkLst>
            <pc:docMk/>
            <pc:sldMk cId="3656963694" sldId="280"/>
            <ac:spMk id="7" creationId="{CB2B3F1A-519F-4DB7-B213-43E65AAAD03C}"/>
          </ac:spMkLst>
        </pc:spChg>
        <pc:picChg chg="add del mod">
          <ac:chgData name="Tony Durkee" userId="ec4681fb-af37-4620-8174-9ac2168aa3cf" providerId="ADAL" clId="{C3F90466-97A7-4E0B-8828-15DA586A304B}" dt="2021-06-16T09:34:10.649" v="3472" actId="478"/>
          <ac:picMkLst>
            <pc:docMk/>
            <pc:sldMk cId="3656963694" sldId="280"/>
            <ac:picMk id="6" creationId="{89792878-F969-41EB-AF57-6B960FA8E5BD}"/>
          </ac:picMkLst>
        </pc:picChg>
        <pc:picChg chg="add mod">
          <ac:chgData name="Tony Durkee" userId="ec4681fb-af37-4620-8174-9ac2168aa3cf" providerId="ADAL" clId="{C3F90466-97A7-4E0B-8828-15DA586A304B}" dt="2021-06-16T09:39:45.408" v="3484"/>
          <ac:picMkLst>
            <pc:docMk/>
            <pc:sldMk cId="3656963694" sldId="280"/>
            <ac:picMk id="9" creationId="{EE25CF19-347B-46F2-B9D4-574E088A0226}"/>
          </ac:picMkLst>
        </pc:picChg>
        <pc:picChg chg="add mod">
          <ac:chgData name="Tony Durkee" userId="ec4681fb-af37-4620-8174-9ac2168aa3cf" providerId="ADAL" clId="{C3F90466-97A7-4E0B-8828-15DA586A304B}" dt="2021-06-16T09:39:47.960" v="3485" actId="1076"/>
          <ac:picMkLst>
            <pc:docMk/>
            <pc:sldMk cId="3656963694" sldId="280"/>
            <ac:picMk id="11" creationId="{445D1126-AD73-4E70-BB50-AF9FA985B191}"/>
          </ac:picMkLst>
        </pc:picChg>
      </pc:sldChg>
      <pc:sldChg chg="addSp delSp modSp new mod">
        <pc:chgData name="Tony Durkee" userId="ec4681fb-af37-4620-8174-9ac2168aa3cf" providerId="ADAL" clId="{C3F90466-97A7-4E0B-8828-15DA586A304B}" dt="2021-06-16T09:47:25.414" v="3864" actId="1076"/>
        <pc:sldMkLst>
          <pc:docMk/>
          <pc:sldMk cId="9589920" sldId="281"/>
        </pc:sldMkLst>
        <pc:spChg chg="mod">
          <ac:chgData name="Tony Durkee" userId="ec4681fb-af37-4620-8174-9ac2168aa3cf" providerId="ADAL" clId="{C3F90466-97A7-4E0B-8828-15DA586A304B}" dt="2021-06-16T09:46:47.159" v="3857" actId="26606"/>
          <ac:spMkLst>
            <pc:docMk/>
            <pc:sldMk cId="9589920" sldId="281"/>
            <ac:spMk id="2" creationId="{9413718F-A79C-48F5-9475-ABC160FCD668}"/>
          </ac:spMkLst>
        </pc:spChg>
        <pc:spChg chg="del">
          <ac:chgData name="Tony Durkee" userId="ec4681fb-af37-4620-8174-9ac2168aa3cf" providerId="ADAL" clId="{C3F90466-97A7-4E0B-8828-15DA586A304B}" dt="2021-06-16T09:44:55.756" v="3622" actId="22"/>
          <ac:spMkLst>
            <pc:docMk/>
            <pc:sldMk cId="9589920" sldId="281"/>
            <ac:spMk id="3" creationId="{A9BD8286-39B7-4EEA-B58C-9AD07069F05F}"/>
          </ac:spMkLst>
        </pc:spChg>
        <pc:spChg chg="mod">
          <ac:chgData name="Tony Durkee" userId="ec4681fb-af37-4620-8174-9ac2168aa3cf" providerId="ADAL" clId="{C3F90466-97A7-4E0B-8828-15DA586A304B}" dt="2021-06-16T09:46:47.159" v="3857" actId="26606"/>
          <ac:spMkLst>
            <pc:docMk/>
            <pc:sldMk cId="9589920" sldId="281"/>
            <ac:spMk id="4" creationId="{11731A7A-22A9-4C68-8870-DB5B61660AE2}"/>
          </ac:spMkLst>
        </pc:spChg>
        <pc:spChg chg="mod">
          <ac:chgData name="Tony Durkee" userId="ec4681fb-af37-4620-8174-9ac2168aa3cf" providerId="ADAL" clId="{C3F90466-97A7-4E0B-8828-15DA586A304B}" dt="2021-06-16T09:46:47.159" v="3857" actId="26606"/>
          <ac:spMkLst>
            <pc:docMk/>
            <pc:sldMk cId="9589920" sldId="281"/>
            <ac:spMk id="5" creationId="{CCC66A4C-E656-44BA-877A-E9E084D761C8}"/>
          </ac:spMkLst>
        </pc:spChg>
        <pc:spChg chg="mod">
          <ac:chgData name="Tony Durkee" userId="ec4681fb-af37-4620-8174-9ac2168aa3cf" providerId="ADAL" clId="{C3F90466-97A7-4E0B-8828-15DA586A304B}" dt="2021-06-16T09:46:47.159" v="3857" actId="26606"/>
          <ac:spMkLst>
            <pc:docMk/>
            <pc:sldMk cId="9589920" sldId="281"/>
            <ac:spMk id="6" creationId="{73FA0FFE-0D07-4C9C-B06D-42CFB1AB38CC}"/>
          </ac:spMkLst>
        </pc:spChg>
        <pc:spChg chg="mod">
          <ac:chgData name="Tony Durkee" userId="ec4681fb-af37-4620-8174-9ac2168aa3cf" providerId="ADAL" clId="{C3F90466-97A7-4E0B-8828-15DA586A304B}" dt="2021-06-16T09:46:47.159" v="3857" actId="26606"/>
          <ac:spMkLst>
            <pc:docMk/>
            <pc:sldMk cId="9589920" sldId="281"/>
            <ac:spMk id="7" creationId="{812E8271-796D-4A9E-9576-2F1D5DC98173}"/>
          </ac:spMkLst>
        </pc:spChg>
        <pc:picChg chg="add mod ord">
          <ac:chgData name="Tony Durkee" userId="ec4681fb-af37-4620-8174-9ac2168aa3cf" providerId="ADAL" clId="{C3F90466-97A7-4E0B-8828-15DA586A304B}" dt="2021-06-16T09:46:47.159" v="3857" actId="26606"/>
          <ac:picMkLst>
            <pc:docMk/>
            <pc:sldMk cId="9589920" sldId="281"/>
            <ac:picMk id="9" creationId="{E5E4785D-D849-4B51-8F44-FF25970C6C3D}"/>
          </ac:picMkLst>
        </pc:picChg>
        <pc:picChg chg="add mod">
          <ac:chgData name="Tony Durkee" userId="ec4681fb-af37-4620-8174-9ac2168aa3cf" providerId="ADAL" clId="{C3F90466-97A7-4E0B-8828-15DA586A304B}" dt="2021-06-16T09:47:25.414" v="3864" actId="1076"/>
          <ac:picMkLst>
            <pc:docMk/>
            <pc:sldMk cId="9589920" sldId="281"/>
            <ac:picMk id="10" creationId="{82B0943A-12FC-4802-86EC-69D253BD242D}"/>
          </ac:picMkLst>
        </pc:picChg>
      </pc:sldChg>
      <pc:sldChg chg="addSp delSp modSp new mod modClrScheme chgLayout">
        <pc:chgData name="Tony Durkee" userId="ec4681fb-af37-4620-8174-9ac2168aa3cf" providerId="ADAL" clId="{C3F90466-97A7-4E0B-8828-15DA586A304B}" dt="2021-06-16T09:53:24.909" v="3947" actId="1076"/>
        <pc:sldMkLst>
          <pc:docMk/>
          <pc:sldMk cId="2583566142" sldId="282"/>
        </pc:sldMkLst>
        <pc:spChg chg="mod">
          <ac:chgData name="Tony Durkee" userId="ec4681fb-af37-4620-8174-9ac2168aa3cf" providerId="ADAL" clId="{C3F90466-97A7-4E0B-8828-15DA586A304B}" dt="2021-06-16T09:51:09.938" v="3930" actId="26606"/>
          <ac:spMkLst>
            <pc:docMk/>
            <pc:sldMk cId="2583566142" sldId="282"/>
            <ac:spMk id="2" creationId="{236FCE66-CCD9-4745-8513-7D2737D29234}"/>
          </ac:spMkLst>
        </pc:spChg>
        <pc:spChg chg="mod">
          <ac:chgData name="Tony Durkee" userId="ec4681fb-af37-4620-8174-9ac2168aa3cf" providerId="ADAL" clId="{C3F90466-97A7-4E0B-8828-15DA586A304B}" dt="2021-06-16T09:51:09.938" v="3930" actId="26606"/>
          <ac:spMkLst>
            <pc:docMk/>
            <pc:sldMk cId="2583566142" sldId="282"/>
            <ac:spMk id="3" creationId="{E4B07FAD-CE36-4D7F-8E3C-0F091A64EB0F}"/>
          </ac:spMkLst>
        </pc:spChg>
        <pc:spChg chg="mod">
          <ac:chgData name="Tony Durkee" userId="ec4681fb-af37-4620-8174-9ac2168aa3cf" providerId="ADAL" clId="{C3F90466-97A7-4E0B-8828-15DA586A304B}" dt="2021-06-16T09:51:09.938" v="3930" actId="26606"/>
          <ac:spMkLst>
            <pc:docMk/>
            <pc:sldMk cId="2583566142" sldId="282"/>
            <ac:spMk id="4" creationId="{7C04B26F-1CAE-45D2-886C-F2B9ABCC5EDD}"/>
          </ac:spMkLst>
        </pc:spChg>
        <pc:spChg chg="del">
          <ac:chgData name="Tony Durkee" userId="ec4681fb-af37-4620-8174-9ac2168aa3cf" providerId="ADAL" clId="{C3F90466-97A7-4E0B-8828-15DA586A304B}" dt="2021-06-16T09:48:44.324" v="3924" actId="478"/>
          <ac:spMkLst>
            <pc:docMk/>
            <pc:sldMk cId="2583566142" sldId="282"/>
            <ac:spMk id="5" creationId="{AE72F238-DE7B-4AB0-BF45-FB186E355588}"/>
          </ac:spMkLst>
        </pc:spChg>
        <pc:spChg chg="del mod">
          <ac:chgData name="Tony Durkee" userId="ec4681fb-af37-4620-8174-9ac2168aa3cf" providerId="ADAL" clId="{C3F90466-97A7-4E0B-8828-15DA586A304B}" dt="2021-06-16T09:48:41.355" v="3923" actId="478"/>
          <ac:spMkLst>
            <pc:docMk/>
            <pc:sldMk cId="2583566142" sldId="282"/>
            <ac:spMk id="6" creationId="{0B72F6BE-BF3E-42A4-BB43-CB47B651054A}"/>
          </ac:spMkLst>
        </pc:spChg>
        <pc:spChg chg="add del mod">
          <ac:chgData name="Tony Durkee" userId="ec4681fb-af37-4620-8174-9ac2168aa3cf" providerId="ADAL" clId="{C3F90466-97A7-4E0B-8828-15DA586A304B}" dt="2021-06-16T09:51:14.160" v="3931" actId="478"/>
          <ac:spMkLst>
            <pc:docMk/>
            <pc:sldMk cId="2583566142" sldId="282"/>
            <ac:spMk id="73" creationId="{68A9FED4-C368-4E98-9316-A85EFD56B1DC}"/>
          </ac:spMkLst>
        </pc:spChg>
        <pc:picChg chg="add mod ord">
          <ac:chgData name="Tony Durkee" userId="ec4681fb-af37-4620-8174-9ac2168aa3cf" providerId="ADAL" clId="{C3F90466-97A7-4E0B-8828-15DA586A304B}" dt="2021-06-16T09:53:05.224" v="3946"/>
          <ac:picMkLst>
            <pc:docMk/>
            <pc:sldMk cId="2583566142" sldId="282"/>
            <ac:picMk id="3074" creationId="{921AC580-96DB-4B8B-96C1-025EE8A18E67}"/>
          </ac:picMkLst>
        </pc:picChg>
        <pc:picChg chg="add mod ord">
          <ac:chgData name="Tony Durkee" userId="ec4681fb-af37-4620-8174-9ac2168aa3cf" providerId="ADAL" clId="{C3F90466-97A7-4E0B-8828-15DA586A304B}" dt="2021-06-16T09:53:24.909" v="3947" actId="1076"/>
          <ac:picMkLst>
            <pc:docMk/>
            <pc:sldMk cId="2583566142" sldId="282"/>
            <ac:picMk id="3076" creationId="{29127AF7-37B0-44A3-B502-1DB6B9CD0BA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818A54A-96AB-47F2-9FE3-5AA7C5EE68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77C3AE1-DBA2-4DA9-A7CE-D2A621C810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55F06C-14D9-45DF-81A5-F25F8ECA9886}" type="datetimeFigureOut">
              <a:rPr lang="sv-SE" smtClean="0"/>
              <a:t>2021-06-17</a:t>
            </a:fld>
            <a:endParaRPr lang="sv-SE"/>
          </a:p>
        </p:txBody>
      </p:sp>
      <p:sp>
        <p:nvSpPr>
          <p:cNvPr id="4" name="Platshållare för sidfot 3">
            <a:extLst>
              <a:ext uri="{FF2B5EF4-FFF2-40B4-BE49-F238E27FC236}">
                <a16:creationId xmlns:a16="http://schemas.microsoft.com/office/drawing/2014/main" id="{6FB76FC6-F54A-4120-9B8F-E28E2A08E5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4D9B89EF-3F47-4486-BAA9-AF9A8BE096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7CC5D8-C806-4BBF-A442-91371CDD1BC5}" type="slidenum">
              <a:rPr lang="sv-SE" smtClean="0"/>
              <a:t>‹#›</a:t>
            </a:fld>
            <a:endParaRPr lang="sv-SE"/>
          </a:p>
        </p:txBody>
      </p:sp>
    </p:spTree>
    <p:extLst>
      <p:ext uri="{BB962C8B-B14F-4D97-AF65-F5344CB8AC3E}">
        <p14:creationId xmlns:p14="http://schemas.microsoft.com/office/powerpoint/2010/main" val="602378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v-SE"/>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v-SE"/>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v-SE"/>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F6DBA7-38D3-4FF9-B176-AA5B07999DDF}" type="slidenum">
              <a:rPr lang="sv-SE"/>
              <a:pPr/>
              <a:t>‹#›</a:t>
            </a:fld>
            <a:endParaRPr lang="sv-SE"/>
          </a:p>
        </p:txBody>
      </p:sp>
    </p:spTree>
    <p:extLst>
      <p:ext uri="{BB962C8B-B14F-4D97-AF65-F5344CB8AC3E}">
        <p14:creationId xmlns:p14="http://schemas.microsoft.com/office/powerpoint/2010/main" val="14939290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4F6DBA7-38D3-4FF9-B176-AA5B07999DDF}" type="slidenum">
              <a:rPr lang="sv-SE" smtClean="0"/>
              <a:pPr/>
              <a:t>1</a:t>
            </a:fld>
            <a:endParaRPr lang="sv-SE"/>
          </a:p>
        </p:txBody>
      </p:sp>
    </p:spTree>
    <p:extLst>
      <p:ext uri="{BB962C8B-B14F-4D97-AF65-F5344CB8AC3E}">
        <p14:creationId xmlns:p14="http://schemas.microsoft.com/office/powerpoint/2010/main" val="38309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4F6DBA7-38D3-4FF9-B176-AA5B07999DDF}" type="slidenum">
              <a:rPr lang="sv-SE" smtClean="0"/>
              <a:pPr/>
              <a:t>15</a:t>
            </a:fld>
            <a:endParaRPr lang="sv-SE"/>
          </a:p>
        </p:txBody>
      </p:sp>
    </p:spTree>
    <p:extLst>
      <p:ext uri="{BB962C8B-B14F-4D97-AF65-F5344CB8AC3E}">
        <p14:creationId xmlns:p14="http://schemas.microsoft.com/office/powerpoint/2010/main" val="86640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ektangel 1"/>
          <p:cNvSpPr/>
          <p:nvPr userDrawn="1"/>
        </p:nvSpPr>
        <p:spPr bwMode="auto">
          <a:xfrm>
            <a:off x="119270" y="111318"/>
            <a:ext cx="8913412" cy="4921858"/>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latin typeface="Times"/>
            </a:endParaRPr>
          </a:p>
        </p:txBody>
      </p:sp>
      <p:sp>
        <p:nvSpPr>
          <p:cNvPr id="3074" name="Rectangle 2"/>
          <p:cNvSpPr>
            <a:spLocks noGrp="1" noChangeArrowheads="1"/>
          </p:cNvSpPr>
          <p:nvPr>
            <p:ph type="ctrTitle"/>
          </p:nvPr>
        </p:nvSpPr>
        <p:spPr>
          <a:xfrm>
            <a:off x="685800" y="1257300"/>
            <a:ext cx="7772400" cy="857250"/>
          </a:xfrm>
        </p:spPr>
        <p:txBody>
          <a:bodyPr anchor="ctr"/>
          <a:lstStyle>
            <a:lvl1pPr>
              <a:defRPr sz="3200">
                <a:solidFill>
                  <a:srgbClr val="FFFFFF"/>
                </a:solidFill>
              </a:defRPr>
            </a:lvl1pPr>
          </a:lstStyle>
          <a:p>
            <a:pPr lvl="0"/>
            <a:r>
              <a:rPr lang="sv-SE" noProof="0"/>
              <a:t>Klicka här för att ändra format</a:t>
            </a:r>
            <a:endParaRPr lang="sv-SE" noProof="0" dirty="0"/>
          </a:p>
        </p:txBody>
      </p:sp>
      <p:sp>
        <p:nvSpPr>
          <p:cNvPr id="3075" name="Rectangle 3"/>
          <p:cNvSpPr>
            <a:spLocks noGrp="1" noChangeArrowheads="1"/>
          </p:cNvSpPr>
          <p:nvPr>
            <p:ph type="subTitle" idx="1"/>
          </p:nvPr>
        </p:nvSpPr>
        <p:spPr>
          <a:xfrm>
            <a:off x="685800" y="2265412"/>
            <a:ext cx="7772400" cy="1314450"/>
          </a:xfrm>
        </p:spPr>
        <p:txBody>
          <a:bodyPr/>
          <a:lstStyle>
            <a:lvl1pPr marL="0" indent="0">
              <a:buFont typeface="Wingdings" charset="2"/>
              <a:buNone/>
              <a:defRPr sz="1800">
                <a:solidFill>
                  <a:srgbClr val="FFFFFF"/>
                </a:solidFill>
              </a:defRPr>
            </a:lvl1pPr>
          </a:lstStyle>
          <a:p>
            <a:pPr lvl="0"/>
            <a:r>
              <a:rPr lang="sv-SE" noProof="0"/>
              <a:t>Klicka här för att ändra format på underrubrik i bakgrunden</a:t>
            </a:r>
            <a:endParaRPr lang="sv-SE" noProof="0" dirty="0"/>
          </a:p>
        </p:txBody>
      </p:sp>
      <p:pic>
        <p:nvPicPr>
          <p:cNvPr id="9" name="Bildobjekt 8" descr="ki_logo_ne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4883" y="195486"/>
            <a:ext cx="1599605" cy="7993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lvl1pPr>
          </a:lstStyle>
          <a:p>
            <a:fld id="{841DE001-9122-4576-ACE8-BFBFE2AE265A}" type="datetime1">
              <a:rPr lang="en-US" smtClean="0"/>
              <a:t>6/17/2021</a:t>
            </a:fld>
            <a:endParaRPr lang="sv-SE"/>
          </a:p>
        </p:txBody>
      </p:sp>
      <p:sp>
        <p:nvSpPr>
          <p:cNvPr id="5" name="Platshållare för sidfot 4"/>
          <p:cNvSpPr>
            <a:spLocks noGrp="1"/>
          </p:cNvSpPr>
          <p:nvPr>
            <p:ph type="ftr" sz="quarter" idx="11"/>
          </p:nvPr>
        </p:nvSpPr>
        <p:spPr/>
        <p:txBody>
          <a:bodyPr/>
          <a:lstStyle>
            <a:lvl1pPr>
              <a:defRPr/>
            </a:lvl1pPr>
          </a:lstStyle>
          <a:p>
            <a:r>
              <a:rPr lang="sv-SE"/>
              <a:t>Tony Durkee</a:t>
            </a:r>
            <a:endParaRPr lang="sv-SE" dirty="0"/>
          </a:p>
        </p:txBody>
      </p:sp>
      <p:sp>
        <p:nvSpPr>
          <p:cNvPr id="6" name="Platshållare för bildnummer 5"/>
          <p:cNvSpPr>
            <a:spLocks noGrp="1"/>
          </p:cNvSpPr>
          <p:nvPr>
            <p:ph type="sldNum" sz="quarter" idx="12"/>
          </p:nvPr>
        </p:nvSpPr>
        <p:spPr/>
        <p:txBody>
          <a:bodyPr/>
          <a:lstStyle>
            <a:lvl1pPr>
              <a:defRPr/>
            </a:lvl1pPr>
          </a:lstStyle>
          <a:p>
            <a:fld id="{15859C56-CB7E-413F-8971-4226A1EF6823}" type="slidenum">
              <a:rPr lang="sv-SE"/>
              <a:pPr/>
              <a:t>‹#›</a:t>
            </a:fld>
            <a:endParaRPr lang="sv-SE"/>
          </a:p>
        </p:txBody>
      </p:sp>
      <p:sp>
        <p:nvSpPr>
          <p:cNvPr id="9" name="Rectangle 2"/>
          <p:cNvSpPr>
            <a:spLocks noGrp="1" noChangeArrowheads="1"/>
          </p:cNvSpPr>
          <p:nvPr>
            <p:ph type="title"/>
          </p:nvPr>
        </p:nvSpPr>
        <p:spPr bwMode="auto">
          <a:xfrm>
            <a:off x="539750" y="850404"/>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a:t>
            </a:r>
            <a:endParaRPr lang="sv-SE" dirty="0"/>
          </a:p>
        </p:txBody>
      </p:sp>
      <p:sp>
        <p:nvSpPr>
          <p:cNvPr id="10" name="Rectangle 3"/>
          <p:cNvSpPr>
            <a:spLocks noGrp="1" noChangeArrowheads="1"/>
          </p:cNvSpPr>
          <p:nvPr>
            <p:ph idx="1"/>
          </p:nvPr>
        </p:nvSpPr>
        <p:spPr bwMode="auto">
          <a:xfrm>
            <a:off x="539750" y="1851670"/>
            <a:ext cx="7772400" cy="282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351263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2976810"/>
            <a:ext cx="7772400" cy="1251123"/>
          </a:xfrm>
        </p:spPr>
        <p:txBody>
          <a:bodyPr/>
          <a:lstStyle>
            <a:lvl1pPr algn="l">
              <a:defRPr sz="4000" b="1" cap="all"/>
            </a:lvl1pPr>
          </a:lstStyle>
          <a:p>
            <a:r>
              <a:rPr lang="sv-SE" dirty="0"/>
              <a:t>Klicka här för att ändra format</a:t>
            </a:r>
          </a:p>
        </p:txBody>
      </p:sp>
      <p:sp>
        <p:nvSpPr>
          <p:cNvPr id="3" name="Platshållare för text 2"/>
          <p:cNvSpPr>
            <a:spLocks noGrp="1"/>
          </p:cNvSpPr>
          <p:nvPr>
            <p:ph type="body" idx="1"/>
          </p:nvPr>
        </p:nvSpPr>
        <p:spPr>
          <a:xfrm>
            <a:off x="722313" y="1851670"/>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86681E99-09CA-4056-AD61-CB4F64E430F4}" type="datetime1">
              <a:rPr lang="en-US" smtClean="0"/>
              <a:t>6/17/2021</a:t>
            </a:fld>
            <a:endParaRPr lang="sv-SE"/>
          </a:p>
        </p:txBody>
      </p:sp>
      <p:sp>
        <p:nvSpPr>
          <p:cNvPr id="5" name="Platshållare för sidfot 4"/>
          <p:cNvSpPr>
            <a:spLocks noGrp="1"/>
          </p:cNvSpPr>
          <p:nvPr>
            <p:ph type="ftr" sz="quarter" idx="11"/>
          </p:nvPr>
        </p:nvSpPr>
        <p:spPr/>
        <p:txBody>
          <a:bodyPr/>
          <a:lstStyle>
            <a:lvl1pPr>
              <a:defRPr/>
            </a:lvl1pPr>
          </a:lstStyle>
          <a:p>
            <a:r>
              <a:rPr lang="sv-SE"/>
              <a:t>Tony Durkee</a:t>
            </a:r>
            <a:endParaRPr lang="sv-SE" dirty="0"/>
          </a:p>
        </p:txBody>
      </p:sp>
      <p:sp>
        <p:nvSpPr>
          <p:cNvPr id="6" name="Platshållare för bildnummer 5"/>
          <p:cNvSpPr>
            <a:spLocks noGrp="1"/>
          </p:cNvSpPr>
          <p:nvPr>
            <p:ph type="sldNum" sz="quarter" idx="12"/>
          </p:nvPr>
        </p:nvSpPr>
        <p:spPr/>
        <p:txBody>
          <a:bodyPr/>
          <a:lstStyle>
            <a:lvl1pPr>
              <a:defRPr/>
            </a:lvl1pPr>
          </a:lstStyle>
          <a:p>
            <a:fld id="{24FD7644-3682-4529-B863-173C4F27A566}" type="slidenum">
              <a:rPr lang="sv-SE"/>
              <a:pPr/>
              <a:t>‹#›</a:t>
            </a:fld>
            <a:endParaRPr lang="sv-SE"/>
          </a:p>
        </p:txBody>
      </p:sp>
    </p:spTree>
    <p:extLst>
      <p:ext uri="{BB962C8B-B14F-4D97-AF65-F5344CB8AC3E}">
        <p14:creationId xmlns:p14="http://schemas.microsoft.com/office/powerpoint/2010/main" val="288851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Rubrik + 2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539750" y="1851669"/>
            <a:ext cx="3810000" cy="2825105"/>
          </a:xfrm>
        </p:spPr>
        <p:txBody>
          <a:bodyPr/>
          <a:lstStyle>
            <a:lvl1pPr>
              <a:defRPr sz="2000"/>
            </a:lvl1pPr>
            <a:lvl2pPr>
              <a:defRPr sz="1800"/>
            </a:lvl2pPr>
            <a:lvl3pPr>
              <a:defRPr sz="1600"/>
            </a:lvl3pPr>
            <a:lvl4pPr>
              <a:defRPr sz="14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p:cNvSpPr>
            <a:spLocks noGrp="1"/>
          </p:cNvSpPr>
          <p:nvPr>
            <p:ph sz="half" idx="2"/>
          </p:nvPr>
        </p:nvSpPr>
        <p:spPr>
          <a:xfrm>
            <a:off x="4502150" y="1851669"/>
            <a:ext cx="3810000" cy="2825106"/>
          </a:xfrm>
        </p:spPr>
        <p:txBody>
          <a:bodyPr/>
          <a:lstStyle>
            <a:lvl1pPr>
              <a:defRPr sz="2000"/>
            </a:lvl1pPr>
            <a:lvl2pPr>
              <a:defRPr sz="1800"/>
            </a:lvl2pPr>
            <a:lvl3pPr>
              <a:defRPr sz="1600"/>
            </a:lvl3pPr>
            <a:lvl4pPr>
              <a:defRPr sz="14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datum 4"/>
          <p:cNvSpPr>
            <a:spLocks noGrp="1"/>
          </p:cNvSpPr>
          <p:nvPr>
            <p:ph type="dt" sz="half" idx="10"/>
          </p:nvPr>
        </p:nvSpPr>
        <p:spPr/>
        <p:txBody>
          <a:bodyPr/>
          <a:lstStyle>
            <a:lvl1pPr>
              <a:defRPr/>
            </a:lvl1pPr>
          </a:lstStyle>
          <a:p>
            <a:fld id="{FCE52C38-8CEA-4D82-B175-DBB89222DEC7}" type="datetime1">
              <a:rPr lang="en-US" smtClean="0"/>
              <a:t>6/17/2021</a:t>
            </a:fld>
            <a:endParaRPr lang="sv-SE"/>
          </a:p>
        </p:txBody>
      </p:sp>
      <p:sp>
        <p:nvSpPr>
          <p:cNvPr id="6" name="Platshållare för sidfot 5"/>
          <p:cNvSpPr>
            <a:spLocks noGrp="1"/>
          </p:cNvSpPr>
          <p:nvPr>
            <p:ph type="ftr" sz="quarter" idx="11"/>
          </p:nvPr>
        </p:nvSpPr>
        <p:spPr/>
        <p:txBody>
          <a:bodyPr/>
          <a:lstStyle>
            <a:lvl1pPr>
              <a:defRPr/>
            </a:lvl1pPr>
          </a:lstStyle>
          <a:p>
            <a:r>
              <a:rPr lang="sv-SE"/>
              <a:t>Tony Durkee</a:t>
            </a:r>
            <a:endParaRPr lang="sv-SE" dirty="0"/>
          </a:p>
        </p:txBody>
      </p:sp>
      <p:sp>
        <p:nvSpPr>
          <p:cNvPr id="7" name="Platshållare för bildnummer 6"/>
          <p:cNvSpPr>
            <a:spLocks noGrp="1"/>
          </p:cNvSpPr>
          <p:nvPr>
            <p:ph type="sldNum" sz="quarter" idx="12"/>
          </p:nvPr>
        </p:nvSpPr>
        <p:spPr/>
        <p:txBody>
          <a:bodyPr/>
          <a:lstStyle>
            <a:lvl1pPr>
              <a:defRPr/>
            </a:lvl1pPr>
          </a:lstStyle>
          <a:p>
            <a:fld id="{719C98C6-00F0-4387-A9BA-FB521E0564CA}" type="slidenum">
              <a:rPr lang="sv-SE"/>
              <a:pPr/>
              <a:t>‹#›</a:t>
            </a:fld>
            <a:endParaRPr lang="sv-SE"/>
          </a:p>
        </p:txBody>
      </p:sp>
    </p:spTree>
    <p:extLst>
      <p:ext uri="{BB962C8B-B14F-4D97-AF65-F5344CB8AC3E}">
        <p14:creationId xmlns:p14="http://schemas.microsoft.com/office/powerpoint/2010/main" val="216848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fld id="{D378A029-3388-47C7-8576-61C08ED22015}" type="datetime1">
              <a:rPr lang="en-US" smtClean="0"/>
              <a:t>6/17/2021</a:t>
            </a:fld>
            <a:endParaRPr lang="sv-SE"/>
          </a:p>
        </p:txBody>
      </p:sp>
      <p:sp>
        <p:nvSpPr>
          <p:cNvPr id="5" name="Platshållare för bildnummer 4"/>
          <p:cNvSpPr>
            <a:spLocks noGrp="1"/>
          </p:cNvSpPr>
          <p:nvPr>
            <p:ph type="sldNum" sz="quarter" idx="12"/>
          </p:nvPr>
        </p:nvSpPr>
        <p:spPr/>
        <p:txBody>
          <a:bodyPr/>
          <a:lstStyle>
            <a:lvl1pPr>
              <a:defRPr/>
            </a:lvl1pPr>
          </a:lstStyle>
          <a:p>
            <a:fld id="{F62672A2-7A6E-4D96-9253-F8CDFE0E8C67}" type="slidenum">
              <a:rPr lang="sv-SE"/>
              <a:pPr/>
              <a:t>‹#›</a:t>
            </a:fld>
            <a:endParaRPr lang="sv-SE"/>
          </a:p>
        </p:txBody>
      </p:sp>
      <p:sp>
        <p:nvSpPr>
          <p:cNvPr id="7" name="Platshållare för bild 6"/>
          <p:cNvSpPr>
            <a:spLocks noGrp="1"/>
          </p:cNvSpPr>
          <p:nvPr>
            <p:ph type="pic" sz="quarter" idx="13"/>
          </p:nvPr>
        </p:nvSpPr>
        <p:spPr>
          <a:xfrm>
            <a:off x="119270" y="119271"/>
            <a:ext cx="8905460" cy="4905953"/>
          </a:xfrm>
        </p:spPr>
        <p:txBody>
          <a:bodyPr/>
          <a:lstStyle/>
          <a:p>
            <a:r>
              <a:rPr lang="sv-SE" dirty="0"/>
              <a:t>Klicka på ikonen för att lägga till en bild</a:t>
            </a:r>
          </a:p>
        </p:txBody>
      </p:sp>
    </p:spTree>
    <p:extLst>
      <p:ext uri="{BB962C8B-B14F-4D97-AF65-F5344CB8AC3E}">
        <p14:creationId xmlns:p14="http://schemas.microsoft.com/office/powerpoint/2010/main" val="212038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1 innehåll och 1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4502150" y="1851025"/>
            <a:ext cx="3810000" cy="2825750"/>
          </a:xfrm>
        </p:spPr>
        <p:txBody>
          <a:bodyPr/>
          <a:lstStyle/>
          <a:p>
            <a:r>
              <a:rPr lang="sv-SE"/>
              <a:t>Klicka på ikonen för att lägga till en bild</a:t>
            </a:r>
          </a:p>
        </p:txBody>
      </p:sp>
      <p:sp>
        <p:nvSpPr>
          <p:cNvPr id="2" name="Platshållare för datum 1"/>
          <p:cNvSpPr>
            <a:spLocks noGrp="1"/>
          </p:cNvSpPr>
          <p:nvPr>
            <p:ph type="dt" sz="half" idx="10"/>
          </p:nvPr>
        </p:nvSpPr>
        <p:spPr/>
        <p:txBody>
          <a:bodyPr/>
          <a:lstStyle>
            <a:lvl1pPr>
              <a:defRPr/>
            </a:lvl1pPr>
          </a:lstStyle>
          <a:p>
            <a:fld id="{166A2384-51B2-4AB5-89C4-969BA8E3D60F}" type="datetime1">
              <a:rPr lang="en-US" smtClean="0"/>
              <a:t>6/17/2021</a:t>
            </a:fld>
            <a:endParaRPr lang="sv-SE"/>
          </a:p>
        </p:txBody>
      </p:sp>
      <p:sp>
        <p:nvSpPr>
          <p:cNvPr id="3" name="Platshållare för sidfot 2"/>
          <p:cNvSpPr>
            <a:spLocks noGrp="1"/>
          </p:cNvSpPr>
          <p:nvPr>
            <p:ph type="ftr" sz="quarter" idx="11"/>
          </p:nvPr>
        </p:nvSpPr>
        <p:spPr/>
        <p:txBody>
          <a:bodyPr/>
          <a:lstStyle>
            <a:lvl1pPr>
              <a:defRPr/>
            </a:lvl1pPr>
          </a:lstStyle>
          <a:p>
            <a:r>
              <a:rPr lang="sv-SE"/>
              <a:t>Tony Durkee</a:t>
            </a:r>
            <a:endParaRPr lang="sv-SE" dirty="0"/>
          </a:p>
        </p:txBody>
      </p:sp>
      <p:sp>
        <p:nvSpPr>
          <p:cNvPr id="4" name="Platshållare för bildnummer 3"/>
          <p:cNvSpPr>
            <a:spLocks noGrp="1"/>
          </p:cNvSpPr>
          <p:nvPr>
            <p:ph type="sldNum" sz="quarter" idx="12"/>
          </p:nvPr>
        </p:nvSpPr>
        <p:spPr/>
        <p:txBody>
          <a:bodyPr/>
          <a:lstStyle>
            <a:lvl1pPr>
              <a:defRPr/>
            </a:lvl1pPr>
          </a:lstStyle>
          <a:p>
            <a:fld id="{E4B570BB-7289-4069-9D4A-2FAE4107D42A}" type="slidenum">
              <a:rPr lang="sv-SE"/>
              <a:pPr/>
              <a:t>‹#›</a:t>
            </a:fld>
            <a:endParaRPr lang="sv-SE"/>
          </a:p>
        </p:txBody>
      </p:sp>
      <p:sp>
        <p:nvSpPr>
          <p:cNvPr id="5" name="Rubrik 1"/>
          <p:cNvSpPr>
            <a:spLocks noGrp="1"/>
          </p:cNvSpPr>
          <p:nvPr>
            <p:ph type="title"/>
          </p:nvPr>
        </p:nvSpPr>
        <p:spPr>
          <a:xfrm>
            <a:off x="539750" y="850404"/>
            <a:ext cx="7772400" cy="857250"/>
          </a:xfrm>
        </p:spPr>
        <p:txBody>
          <a:bodyPr/>
          <a:lstStyle/>
          <a:p>
            <a:r>
              <a:rPr lang="sv-SE"/>
              <a:t>Klicka här för att ändra format</a:t>
            </a:r>
            <a:endParaRPr lang="sv-SE" dirty="0"/>
          </a:p>
        </p:txBody>
      </p:sp>
      <p:sp>
        <p:nvSpPr>
          <p:cNvPr id="6" name="Platshållare för innehåll 2"/>
          <p:cNvSpPr>
            <a:spLocks noGrp="1"/>
          </p:cNvSpPr>
          <p:nvPr>
            <p:ph sz="half" idx="1"/>
          </p:nvPr>
        </p:nvSpPr>
        <p:spPr>
          <a:xfrm>
            <a:off x="539750" y="1851669"/>
            <a:ext cx="3810000" cy="2825105"/>
          </a:xfrm>
        </p:spPr>
        <p:txBody>
          <a:bodyPr/>
          <a:lstStyle>
            <a:lvl1pPr>
              <a:defRPr sz="2000"/>
            </a:lvl1pPr>
            <a:lvl2pPr>
              <a:defRPr sz="1800"/>
            </a:lvl2pPr>
            <a:lvl3pPr>
              <a:defRPr sz="1600"/>
            </a:lvl3pPr>
            <a:lvl4pPr>
              <a:defRPr sz="14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82723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 2 bilder">
    <p:spTree>
      <p:nvGrpSpPr>
        <p:cNvPr id="1" name=""/>
        <p:cNvGrpSpPr/>
        <p:nvPr/>
      </p:nvGrpSpPr>
      <p:grpSpPr>
        <a:xfrm>
          <a:off x="0" y="0"/>
          <a:ext cx="0" cy="0"/>
          <a:chOff x="0" y="0"/>
          <a:chExt cx="0" cy="0"/>
        </a:xfrm>
      </p:grpSpPr>
      <p:sp>
        <p:nvSpPr>
          <p:cNvPr id="11" name="Platshållare för bild 8"/>
          <p:cNvSpPr>
            <a:spLocks noGrp="1"/>
          </p:cNvSpPr>
          <p:nvPr>
            <p:ph type="pic" sz="quarter" idx="14"/>
          </p:nvPr>
        </p:nvSpPr>
        <p:spPr>
          <a:xfrm>
            <a:off x="539750" y="1851670"/>
            <a:ext cx="3810000" cy="2825750"/>
          </a:xfrm>
        </p:spPr>
        <p:txBody>
          <a:bodyPr/>
          <a:lstStyle/>
          <a:p>
            <a:r>
              <a:rPr lang="sv-SE"/>
              <a:t>Klicka på ikonen för att lägga till en bild</a:t>
            </a:r>
          </a:p>
        </p:txBody>
      </p:sp>
      <p:sp>
        <p:nvSpPr>
          <p:cNvPr id="5" name="Platshållare för datum 4"/>
          <p:cNvSpPr>
            <a:spLocks noGrp="1"/>
          </p:cNvSpPr>
          <p:nvPr>
            <p:ph type="dt" sz="half" idx="10"/>
          </p:nvPr>
        </p:nvSpPr>
        <p:spPr/>
        <p:txBody>
          <a:bodyPr/>
          <a:lstStyle>
            <a:lvl1pPr>
              <a:defRPr/>
            </a:lvl1pPr>
          </a:lstStyle>
          <a:p>
            <a:fld id="{4F838DD3-C9BB-4335-B3DE-8D73C54F58A2}" type="datetime1">
              <a:rPr lang="en-US" smtClean="0"/>
              <a:t>6/17/2021</a:t>
            </a:fld>
            <a:endParaRPr lang="sv-SE"/>
          </a:p>
        </p:txBody>
      </p:sp>
      <p:sp>
        <p:nvSpPr>
          <p:cNvPr id="6" name="Platshållare för sidfot 5"/>
          <p:cNvSpPr>
            <a:spLocks noGrp="1"/>
          </p:cNvSpPr>
          <p:nvPr>
            <p:ph type="ftr" sz="quarter" idx="11"/>
          </p:nvPr>
        </p:nvSpPr>
        <p:spPr/>
        <p:txBody>
          <a:bodyPr/>
          <a:lstStyle>
            <a:lvl1pPr>
              <a:defRPr/>
            </a:lvl1pPr>
          </a:lstStyle>
          <a:p>
            <a:r>
              <a:rPr lang="sv-SE"/>
              <a:t>Tony Durkee</a:t>
            </a:r>
            <a:endParaRPr lang="sv-SE" dirty="0"/>
          </a:p>
        </p:txBody>
      </p:sp>
      <p:sp>
        <p:nvSpPr>
          <p:cNvPr id="7" name="Platshållare för bildnummer 6"/>
          <p:cNvSpPr>
            <a:spLocks noGrp="1"/>
          </p:cNvSpPr>
          <p:nvPr>
            <p:ph type="sldNum" sz="quarter" idx="12"/>
          </p:nvPr>
        </p:nvSpPr>
        <p:spPr/>
        <p:txBody>
          <a:bodyPr/>
          <a:lstStyle>
            <a:lvl1pPr>
              <a:defRPr/>
            </a:lvl1pPr>
          </a:lstStyle>
          <a:p>
            <a:fld id="{73E6EECC-44D8-4442-87AA-D47F74CC81A2}" type="slidenum">
              <a:rPr lang="sv-SE"/>
              <a:pPr/>
              <a:t>‹#›</a:t>
            </a:fld>
            <a:endParaRPr lang="sv-SE"/>
          </a:p>
        </p:txBody>
      </p:sp>
      <p:sp>
        <p:nvSpPr>
          <p:cNvPr id="8" name="Platshållare för bild 8"/>
          <p:cNvSpPr>
            <a:spLocks noGrp="1"/>
          </p:cNvSpPr>
          <p:nvPr>
            <p:ph type="pic" sz="quarter" idx="13"/>
          </p:nvPr>
        </p:nvSpPr>
        <p:spPr>
          <a:xfrm>
            <a:off x="4502150" y="1851025"/>
            <a:ext cx="3810000" cy="2825750"/>
          </a:xfrm>
        </p:spPr>
        <p:txBody>
          <a:bodyPr/>
          <a:lstStyle/>
          <a:p>
            <a:r>
              <a:rPr lang="sv-SE"/>
              <a:t>Klicka på ikonen för att lägga till en bild</a:t>
            </a:r>
          </a:p>
        </p:txBody>
      </p:sp>
      <p:sp>
        <p:nvSpPr>
          <p:cNvPr id="9" name="Rubrik 1"/>
          <p:cNvSpPr>
            <a:spLocks noGrp="1"/>
          </p:cNvSpPr>
          <p:nvPr>
            <p:ph type="title"/>
          </p:nvPr>
        </p:nvSpPr>
        <p:spPr>
          <a:xfrm>
            <a:off x="539750" y="850404"/>
            <a:ext cx="7772400" cy="857250"/>
          </a:xfrm>
        </p:spPr>
        <p:txBody>
          <a:bodyPr/>
          <a:lstStyle/>
          <a:p>
            <a:r>
              <a:rPr lang="sv-SE"/>
              <a:t>Klicka här för att ändra format</a:t>
            </a:r>
            <a:endParaRPr lang="sv-SE" dirty="0"/>
          </a:p>
        </p:txBody>
      </p:sp>
    </p:spTree>
    <p:extLst>
      <p:ext uri="{BB962C8B-B14F-4D97-AF65-F5344CB8AC3E}">
        <p14:creationId xmlns:p14="http://schemas.microsoft.com/office/powerpoint/2010/main" val="365799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 2 bilder m bil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6A493BF-6C14-4D70-8381-60F67707A953}" type="datetime1">
              <a:rPr lang="en-US" smtClean="0"/>
              <a:t>6/17/2021</a:t>
            </a:fld>
            <a:endParaRPr lang="sv-SE"/>
          </a:p>
        </p:txBody>
      </p:sp>
      <p:sp>
        <p:nvSpPr>
          <p:cNvPr id="4" name="Platshållare för sidfot 3"/>
          <p:cNvSpPr>
            <a:spLocks noGrp="1"/>
          </p:cNvSpPr>
          <p:nvPr>
            <p:ph type="ftr" sz="quarter" idx="11"/>
          </p:nvPr>
        </p:nvSpPr>
        <p:spPr/>
        <p:txBody>
          <a:bodyPr/>
          <a:lstStyle/>
          <a:p>
            <a:r>
              <a:rPr lang="sv-SE"/>
              <a:t>Tony Durkee</a:t>
            </a:r>
            <a:endParaRPr lang="sv-SE" dirty="0"/>
          </a:p>
        </p:txBody>
      </p:sp>
      <p:sp>
        <p:nvSpPr>
          <p:cNvPr id="5" name="Platshållare för bildnummer 4"/>
          <p:cNvSpPr>
            <a:spLocks noGrp="1"/>
          </p:cNvSpPr>
          <p:nvPr>
            <p:ph type="sldNum" sz="quarter" idx="12"/>
          </p:nvPr>
        </p:nvSpPr>
        <p:spPr/>
        <p:txBody>
          <a:bodyPr/>
          <a:lstStyle/>
          <a:p>
            <a:fld id="{B5C8723E-5A40-4F9A-B83B-0F0B7FEF2706}" type="slidenum">
              <a:rPr lang="sv-SE" smtClean="0"/>
              <a:pPr/>
              <a:t>‹#›</a:t>
            </a:fld>
            <a:endParaRPr lang="sv-SE"/>
          </a:p>
        </p:txBody>
      </p:sp>
      <p:sp>
        <p:nvSpPr>
          <p:cNvPr id="6" name="Platshållare för bild 8"/>
          <p:cNvSpPr>
            <a:spLocks noGrp="1"/>
          </p:cNvSpPr>
          <p:nvPr>
            <p:ph type="pic" sz="quarter" idx="14"/>
          </p:nvPr>
        </p:nvSpPr>
        <p:spPr>
          <a:xfrm>
            <a:off x="539750" y="1853075"/>
            <a:ext cx="3810000" cy="2086827"/>
          </a:xfrm>
        </p:spPr>
        <p:txBody>
          <a:bodyPr/>
          <a:lstStyle/>
          <a:p>
            <a:r>
              <a:rPr lang="sv-SE"/>
              <a:t>Klicka på ikonen för att lägga till en bild</a:t>
            </a:r>
          </a:p>
        </p:txBody>
      </p:sp>
      <p:sp>
        <p:nvSpPr>
          <p:cNvPr id="7" name="Platshållare för bild 8"/>
          <p:cNvSpPr>
            <a:spLocks noGrp="1"/>
          </p:cNvSpPr>
          <p:nvPr>
            <p:ph type="pic" sz="quarter" idx="13"/>
          </p:nvPr>
        </p:nvSpPr>
        <p:spPr>
          <a:xfrm>
            <a:off x="4502150" y="1852430"/>
            <a:ext cx="3810000" cy="2087472"/>
          </a:xfrm>
        </p:spPr>
        <p:txBody>
          <a:bodyPr/>
          <a:lstStyle/>
          <a:p>
            <a:r>
              <a:rPr lang="sv-SE"/>
              <a:t>Klicka på ikonen för att lägga till en bild</a:t>
            </a:r>
          </a:p>
        </p:txBody>
      </p:sp>
      <p:sp>
        <p:nvSpPr>
          <p:cNvPr id="10" name="Platshållare för text 9"/>
          <p:cNvSpPr>
            <a:spLocks noGrp="1"/>
          </p:cNvSpPr>
          <p:nvPr>
            <p:ph type="body" sz="quarter" idx="15"/>
          </p:nvPr>
        </p:nvSpPr>
        <p:spPr>
          <a:xfrm>
            <a:off x="539750" y="4063372"/>
            <a:ext cx="3810000" cy="574675"/>
          </a:xfrm>
        </p:spPr>
        <p:txBody>
          <a:bodyPr/>
          <a:lstStyle>
            <a:lvl1pPr marL="0" indent="0">
              <a:buNone/>
              <a:defRPr/>
            </a:lvl1pPr>
          </a:lstStyle>
          <a:p>
            <a:pPr lvl="0"/>
            <a:r>
              <a:rPr lang="sv-SE"/>
              <a:t>Klicka här för att ändra format på bakgrundstexten</a:t>
            </a:r>
          </a:p>
        </p:txBody>
      </p:sp>
      <p:sp>
        <p:nvSpPr>
          <p:cNvPr id="11" name="Platshållare för text 9"/>
          <p:cNvSpPr>
            <a:spLocks noGrp="1"/>
          </p:cNvSpPr>
          <p:nvPr>
            <p:ph type="body" sz="quarter" idx="16"/>
          </p:nvPr>
        </p:nvSpPr>
        <p:spPr>
          <a:xfrm>
            <a:off x="4502150" y="4059548"/>
            <a:ext cx="3810000" cy="574675"/>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220158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90583" y="63225"/>
            <a:ext cx="1535280" cy="767188"/>
          </a:xfrm>
          <a:prstGeom prst="rect">
            <a:avLst/>
          </a:prstGeom>
        </p:spPr>
      </p:pic>
      <p:sp>
        <p:nvSpPr>
          <p:cNvPr id="1026" name="Rectangle 2"/>
          <p:cNvSpPr>
            <a:spLocks noGrp="1" noChangeArrowheads="1"/>
          </p:cNvSpPr>
          <p:nvPr>
            <p:ph type="title"/>
          </p:nvPr>
        </p:nvSpPr>
        <p:spPr bwMode="auto">
          <a:xfrm>
            <a:off x="539750" y="850404"/>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dirty="0"/>
              <a:t>Klicka här för att ändra format på bakgrundsrubriken</a:t>
            </a:r>
          </a:p>
        </p:txBody>
      </p:sp>
      <p:sp>
        <p:nvSpPr>
          <p:cNvPr id="1027" name="Rectangle 3"/>
          <p:cNvSpPr>
            <a:spLocks noGrp="1" noChangeArrowheads="1"/>
          </p:cNvSpPr>
          <p:nvPr>
            <p:ph type="body" idx="1"/>
          </p:nvPr>
        </p:nvSpPr>
        <p:spPr bwMode="auto">
          <a:xfrm>
            <a:off x="539750" y="1851670"/>
            <a:ext cx="7772400" cy="282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028" name="Rectangle 4"/>
          <p:cNvSpPr>
            <a:spLocks noGrp="1" noChangeArrowheads="1"/>
          </p:cNvSpPr>
          <p:nvPr>
            <p:ph type="dt" sz="half" idx="2"/>
          </p:nvPr>
        </p:nvSpPr>
        <p:spPr bwMode="auto">
          <a:xfrm>
            <a:off x="6553200" y="4857750"/>
            <a:ext cx="19050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bg2"/>
                </a:solidFill>
                <a:latin typeface="+mn-lt"/>
              </a:defRPr>
            </a:lvl1pPr>
          </a:lstStyle>
          <a:p>
            <a:fld id="{4F84E67E-C192-405A-8E08-285BD7A0FB30}" type="datetime1">
              <a:rPr lang="en-US" smtClean="0"/>
              <a:t>6/17/2021</a:t>
            </a:fld>
            <a:endParaRPr lang="sv-SE"/>
          </a:p>
        </p:txBody>
      </p:sp>
      <p:sp>
        <p:nvSpPr>
          <p:cNvPr id="1029" name="Rectangle 5"/>
          <p:cNvSpPr>
            <a:spLocks noGrp="1" noChangeArrowheads="1"/>
          </p:cNvSpPr>
          <p:nvPr>
            <p:ph type="ftr" sz="quarter" idx="3"/>
          </p:nvPr>
        </p:nvSpPr>
        <p:spPr bwMode="auto">
          <a:xfrm>
            <a:off x="457200" y="4857750"/>
            <a:ext cx="28956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2"/>
                </a:solidFill>
                <a:latin typeface="+mn-lt"/>
              </a:defRPr>
            </a:lvl1pPr>
          </a:lstStyle>
          <a:p>
            <a:r>
              <a:rPr lang="sv-SE"/>
              <a:t>Tony Durkee</a:t>
            </a:r>
            <a:endParaRPr lang="sv-SE" dirty="0"/>
          </a:p>
        </p:txBody>
      </p:sp>
      <p:sp>
        <p:nvSpPr>
          <p:cNvPr id="1030" name="Rectangle 6"/>
          <p:cNvSpPr>
            <a:spLocks noGrp="1" noChangeArrowheads="1"/>
          </p:cNvSpPr>
          <p:nvPr>
            <p:ph type="sldNum" sz="quarter" idx="4"/>
          </p:nvPr>
        </p:nvSpPr>
        <p:spPr bwMode="auto">
          <a:xfrm>
            <a:off x="8229600" y="4857750"/>
            <a:ext cx="6858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solidFill>
                <a:latin typeface="+mn-lt"/>
              </a:defRPr>
            </a:lvl1pPr>
          </a:lstStyle>
          <a:p>
            <a:fld id="{B5C8723E-5A40-4F9A-B83B-0F0B7FEF2706}" type="slidenum">
              <a:rPr lang="sv-SE"/>
              <a:pPr/>
              <a:t>‹#›</a:t>
            </a:fld>
            <a:endParaRPr lang="sv-SE"/>
          </a:p>
        </p:txBody>
      </p:sp>
      <p:sp>
        <p:nvSpPr>
          <p:cNvPr id="1031" name="Line 7"/>
          <p:cNvSpPr>
            <a:spLocks noChangeShapeType="1"/>
          </p:cNvSpPr>
          <p:nvPr/>
        </p:nvSpPr>
        <p:spPr bwMode="auto">
          <a:xfrm>
            <a:off x="533400" y="4800600"/>
            <a:ext cx="83058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Lst>
  <p:hf hd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sz="1800">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18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6577-EC2B-4AC0-BDCD-E42D99163845}"/>
              </a:ext>
            </a:extLst>
          </p:cNvPr>
          <p:cNvSpPr>
            <a:spLocks noGrp="1"/>
          </p:cNvSpPr>
          <p:nvPr>
            <p:ph type="ctrTitle"/>
          </p:nvPr>
        </p:nvSpPr>
        <p:spPr>
          <a:xfrm>
            <a:off x="827584" y="1635646"/>
            <a:ext cx="7772400" cy="857250"/>
          </a:xfrm>
        </p:spPr>
        <p:txBody>
          <a:bodyPr/>
          <a:lstStyle/>
          <a:p>
            <a:pPr algn="ctr"/>
            <a:r>
              <a:rPr lang="en-US" dirty="0">
                <a:effectLst/>
                <a:ea typeface="Times New Roman" panose="02020603050405020304" pitchFamily="18" charset="0"/>
              </a:rPr>
              <a:t>Centralizing the Clinical Trial Registration and Results Reporting Process in Academic Institutions </a:t>
            </a:r>
            <a:endParaRPr lang="en-US" sz="4800" dirty="0"/>
          </a:p>
        </p:txBody>
      </p:sp>
      <p:sp>
        <p:nvSpPr>
          <p:cNvPr id="3" name="Subtitle 2">
            <a:extLst>
              <a:ext uri="{FF2B5EF4-FFF2-40B4-BE49-F238E27FC236}">
                <a16:creationId xmlns:a16="http://schemas.microsoft.com/office/drawing/2014/main" id="{12ED50E9-B444-4453-BF33-51BACF39756B}"/>
              </a:ext>
            </a:extLst>
          </p:cNvPr>
          <p:cNvSpPr>
            <a:spLocks noGrp="1"/>
          </p:cNvSpPr>
          <p:nvPr>
            <p:ph type="subTitle" idx="1"/>
          </p:nvPr>
        </p:nvSpPr>
        <p:spPr>
          <a:xfrm>
            <a:off x="685800" y="3291830"/>
            <a:ext cx="7772400" cy="1314450"/>
          </a:xfrm>
        </p:spPr>
        <p:txBody>
          <a:bodyPr/>
          <a:lstStyle/>
          <a:p>
            <a:r>
              <a:rPr lang="en-US" sz="1600" dirty="0"/>
              <a:t>Tony Durkee, PhD</a:t>
            </a:r>
          </a:p>
          <a:p>
            <a:r>
              <a:rPr lang="en-US" sz="1600" dirty="0"/>
              <a:t>Coordinator for Clinical Trial Reporting</a:t>
            </a:r>
          </a:p>
          <a:p>
            <a:r>
              <a:rPr lang="en-US" sz="1600" dirty="0"/>
              <a:t>Compliance &amp; Data Office (CDO), Research Support Office (RSO)</a:t>
            </a:r>
          </a:p>
          <a:p>
            <a:r>
              <a:rPr lang="en-US" sz="1600" dirty="0"/>
              <a:t>Karolinska </a:t>
            </a:r>
            <a:r>
              <a:rPr lang="en-US" sz="1600" dirty="0" err="1"/>
              <a:t>Institutet</a:t>
            </a:r>
            <a:r>
              <a:rPr lang="en-US" sz="1600" dirty="0"/>
              <a:t> (KI)</a:t>
            </a:r>
          </a:p>
          <a:p>
            <a:r>
              <a:rPr lang="en-US" sz="1600" dirty="0"/>
              <a:t>Email: tony.durkee@ki.se</a:t>
            </a:r>
          </a:p>
          <a:p>
            <a:r>
              <a:rPr lang="en-US" sz="1600" dirty="0">
                <a:solidFill>
                  <a:srgbClr val="00B0F0"/>
                </a:solidFill>
              </a:rPr>
              <a:t> </a:t>
            </a:r>
            <a:endParaRPr lang="sv-SE" sz="1600" dirty="0">
              <a:solidFill>
                <a:srgbClr val="00B0F0"/>
              </a:solidFill>
            </a:endParaRPr>
          </a:p>
        </p:txBody>
      </p:sp>
    </p:spTree>
    <p:extLst>
      <p:ext uri="{BB962C8B-B14F-4D97-AF65-F5344CB8AC3E}">
        <p14:creationId xmlns:p14="http://schemas.microsoft.com/office/powerpoint/2010/main" val="2266514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9850CB-9B1F-4E62-86CF-C631AFC142B1}"/>
              </a:ext>
            </a:extLst>
          </p:cNvPr>
          <p:cNvSpPr>
            <a:spLocks noGrp="1"/>
          </p:cNvSpPr>
          <p:nvPr>
            <p:ph type="dt" sz="half" idx="10"/>
          </p:nvPr>
        </p:nvSpPr>
        <p:spPr>
          <a:xfrm>
            <a:off x="6553200" y="4857750"/>
            <a:ext cx="1905000" cy="171450"/>
          </a:xfrm>
        </p:spPr>
        <p:txBody>
          <a:bodyPr wrap="square" anchor="t">
            <a:normAutofit/>
          </a:bodyPr>
          <a:lstStyle/>
          <a:p>
            <a:pPr>
              <a:lnSpc>
                <a:spcPct val="90000"/>
              </a:lnSpc>
              <a:spcAft>
                <a:spcPts val="600"/>
              </a:spcAft>
            </a:pPr>
            <a:fld id="{184237FA-9A5B-4FD1-A92A-BFD8E9823C93}" type="datetime1">
              <a:rPr lang="en-US" sz="500" smtClean="0"/>
              <a:t>6/17/2021</a:t>
            </a:fld>
            <a:endParaRPr lang="sv-SE" sz="500"/>
          </a:p>
        </p:txBody>
      </p:sp>
      <p:sp>
        <p:nvSpPr>
          <p:cNvPr id="3" name="Footer Placeholder 2">
            <a:extLst>
              <a:ext uri="{FF2B5EF4-FFF2-40B4-BE49-F238E27FC236}">
                <a16:creationId xmlns:a16="http://schemas.microsoft.com/office/drawing/2014/main" id="{F34236DC-2820-4363-A98F-223A4D42AC01}"/>
              </a:ext>
            </a:extLst>
          </p:cNvPr>
          <p:cNvSpPr>
            <a:spLocks noGrp="1"/>
          </p:cNvSpPr>
          <p:nvPr>
            <p:ph type="ftr" sz="quarter" idx="11"/>
          </p:nvPr>
        </p:nvSpPr>
        <p:spPr>
          <a:xfrm>
            <a:off x="457200" y="4857750"/>
            <a:ext cx="2895600" cy="171450"/>
          </a:xfrm>
        </p:spPr>
        <p:txBody>
          <a:bodyPr wrap="square" anchor="t">
            <a:normAutofit/>
          </a:bodyPr>
          <a:lstStyle/>
          <a:p>
            <a:pPr>
              <a:lnSpc>
                <a:spcPct val="90000"/>
              </a:lnSpc>
              <a:spcAft>
                <a:spcPts val="600"/>
              </a:spcAft>
            </a:pPr>
            <a:r>
              <a:rPr lang="sv-SE" sz="500"/>
              <a:t>Tony Durkee</a:t>
            </a:r>
          </a:p>
        </p:txBody>
      </p:sp>
      <p:sp>
        <p:nvSpPr>
          <p:cNvPr id="4" name="Slide Number Placeholder 3">
            <a:extLst>
              <a:ext uri="{FF2B5EF4-FFF2-40B4-BE49-F238E27FC236}">
                <a16:creationId xmlns:a16="http://schemas.microsoft.com/office/drawing/2014/main" id="{3BE494C4-716D-4AD4-8497-DCB6E8768630}"/>
              </a:ext>
            </a:extLst>
          </p:cNvPr>
          <p:cNvSpPr>
            <a:spLocks noGrp="1"/>
          </p:cNvSpPr>
          <p:nvPr>
            <p:ph type="sldNum" sz="quarter" idx="12"/>
          </p:nvPr>
        </p:nvSpPr>
        <p:spPr>
          <a:xfrm>
            <a:off x="8229600" y="4857750"/>
            <a:ext cx="685800" cy="171450"/>
          </a:xfrm>
        </p:spPr>
        <p:txBody>
          <a:bodyPr wrap="square" anchor="t">
            <a:normAutofit/>
          </a:bodyPr>
          <a:lstStyle/>
          <a:p>
            <a:pPr>
              <a:lnSpc>
                <a:spcPct val="90000"/>
              </a:lnSpc>
              <a:spcAft>
                <a:spcPts val="600"/>
              </a:spcAft>
            </a:pPr>
            <a:fld id="{15859C56-CB7E-413F-8971-4226A1EF6823}" type="slidenum">
              <a:rPr lang="sv-SE" sz="500" smtClean="0"/>
              <a:pPr>
                <a:lnSpc>
                  <a:spcPct val="90000"/>
                </a:lnSpc>
                <a:spcAft>
                  <a:spcPts val="600"/>
                </a:spcAft>
              </a:pPr>
              <a:t>10</a:t>
            </a:fld>
            <a:endParaRPr lang="sv-SE" sz="500"/>
          </a:p>
        </p:txBody>
      </p:sp>
      <p:sp>
        <p:nvSpPr>
          <p:cNvPr id="13" name="Title 4">
            <a:extLst>
              <a:ext uri="{FF2B5EF4-FFF2-40B4-BE49-F238E27FC236}">
                <a16:creationId xmlns:a16="http://schemas.microsoft.com/office/drawing/2014/main" id="{87BE5BF8-EDF0-4A49-88E9-AC35783F0029}"/>
              </a:ext>
            </a:extLst>
          </p:cNvPr>
          <p:cNvSpPr>
            <a:spLocks noGrp="1"/>
          </p:cNvSpPr>
          <p:nvPr>
            <p:ph type="title"/>
          </p:nvPr>
        </p:nvSpPr>
        <p:spPr>
          <a:xfrm>
            <a:off x="466186" y="449248"/>
            <a:ext cx="6219892" cy="857250"/>
          </a:xfrm>
        </p:spPr>
        <p:txBody>
          <a:bodyPr/>
          <a:lstStyle/>
          <a:p>
            <a:pPr algn="ctr"/>
            <a:r>
              <a:rPr lang="en-US" sz="3600" dirty="0"/>
              <a:t>Model advantages and disadvantages</a:t>
            </a:r>
          </a:p>
        </p:txBody>
      </p:sp>
      <p:pic>
        <p:nvPicPr>
          <p:cNvPr id="8" name="Content Placeholder 7">
            <a:extLst>
              <a:ext uri="{FF2B5EF4-FFF2-40B4-BE49-F238E27FC236}">
                <a16:creationId xmlns:a16="http://schemas.microsoft.com/office/drawing/2014/main" id="{037AEC25-F235-4F0A-8A06-7A50CDD67606}"/>
              </a:ext>
            </a:extLst>
          </p:cNvPr>
          <p:cNvPicPr>
            <a:picLocks noGrp="1" noChangeAspect="1"/>
          </p:cNvPicPr>
          <p:nvPr>
            <p:ph idx="1"/>
          </p:nvPr>
        </p:nvPicPr>
        <p:blipFill>
          <a:blip r:embed="rId2">
            <a:lum bright="-20000" contrast="40000"/>
          </a:blip>
          <a:stretch>
            <a:fillRect/>
          </a:stretch>
        </p:blipFill>
        <p:spPr>
          <a:xfrm>
            <a:off x="633106" y="1834297"/>
            <a:ext cx="7679044" cy="2825104"/>
          </a:xfrm>
          <a:noFill/>
          <a:ln>
            <a:solidFill>
              <a:schemeClr val="accent1"/>
            </a:solidFill>
          </a:ln>
        </p:spPr>
      </p:pic>
      <p:pic>
        <p:nvPicPr>
          <p:cNvPr id="1026" name="Picture 2" descr="Advantages and disadvantages of information systems">
            <a:extLst>
              <a:ext uri="{FF2B5EF4-FFF2-40B4-BE49-F238E27FC236}">
                <a16:creationId xmlns:a16="http://schemas.microsoft.com/office/drawing/2014/main" id="{C0AE1050-78F3-4C8A-845D-940CD9C7A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59713"/>
            <a:ext cx="2615208" cy="16363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E803C88-6014-4E62-88F2-74D53BBB1CEE}"/>
              </a:ext>
            </a:extLst>
          </p:cNvPr>
          <p:cNvSpPr txBox="1"/>
          <p:nvPr/>
        </p:nvSpPr>
        <p:spPr>
          <a:xfrm>
            <a:off x="1918283" y="4855560"/>
            <a:ext cx="6172200" cy="311239"/>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r>
              <a:rPr lang="en-US" sz="1400" i="1" dirty="0">
                <a:effectLst/>
                <a:latin typeface="Arial" panose="020B0604020202020204" pitchFamily="34" charset="0"/>
                <a:ea typeface="Calibri" panose="020F0502020204030204" pitchFamily="34" charset="0"/>
                <a:cs typeface="Times New Roman" panose="02020603050405020304" pitchFamily="18" charset="0"/>
              </a:rPr>
              <a:t>Source:</a:t>
            </a:r>
            <a:r>
              <a:rPr lang="en-US" sz="1400" dirty="0">
                <a:effectLst/>
                <a:latin typeface="Arial" panose="020B0604020202020204" pitchFamily="34" charset="0"/>
                <a:ea typeface="Calibri" panose="020F0502020204030204" pitchFamily="34" charset="0"/>
                <a:cs typeface="Times New Roman" panose="02020603050405020304" pitchFamily="18" charset="0"/>
              </a:rPr>
              <a:t> T. Bruckner, Quest: Report, 2020)</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08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8BDC33-BC5D-49C8-ADBB-14D3B0AE256B}"/>
              </a:ext>
            </a:extLst>
          </p:cNvPr>
          <p:cNvSpPr>
            <a:spLocks noGrp="1"/>
          </p:cNvSpPr>
          <p:nvPr>
            <p:ph type="dt" sz="half" idx="10"/>
          </p:nvPr>
        </p:nvSpPr>
        <p:spPr/>
        <p:txBody>
          <a:bodyPr/>
          <a:lstStyle/>
          <a:p>
            <a:fld id="{A8EDB7DA-8DBB-4DAD-B8EC-B4A88F9B5A43}" type="datetime1">
              <a:rPr lang="en-US" smtClean="0"/>
              <a:t>6/17/2021</a:t>
            </a:fld>
            <a:endParaRPr lang="sv-SE"/>
          </a:p>
        </p:txBody>
      </p:sp>
      <p:sp>
        <p:nvSpPr>
          <p:cNvPr id="3" name="Footer Placeholder 2">
            <a:extLst>
              <a:ext uri="{FF2B5EF4-FFF2-40B4-BE49-F238E27FC236}">
                <a16:creationId xmlns:a16="http://schemas.microsoft.com/office/drawing/2014/main" id="{C9BF521A-B052-4CA4-B3FC-1A928CB85FC3}"/>
              </a:ext>
            </a:extLst>
          </p:cNvPr>
          <p:cNvSpPr>
            <a:spLocks noGrp="1"/>
          </p:cNvSpPr>
          <p:nvPr>
            <p:ph type="ftr" sz="quarter" idx="11"/>
          </p:nvPr>
        </p:nvSpPr>
        <p:spPr/>
        <p:txBody>
          <a:bodyPr/>
          <a:lstStyle/>
          <a:p>
            <a:r>
              <a:rPr lang="sv-SE"/>
              <a:t>Tony Durkee</a:t>
            </a:r>
            <a:endParaRPr lang="sv-SE" dirty="0"/>
          </a:p>
        </p:txBody>
      </p:sp>
      <p:sp>
        <p:nvSpPr>
          <p:cNvPr id="4" name="Slide Number Placeholder 3">
            <a:extLst>
              <a:ext uri="{FF2B5EF4-FFF2-40B4-BE49-F238E27FC236}">
                <a16:creationId xmlns:a16="http://schemas.microsoft.com/office/drawing/2014/main" id="{09CF7F36-B0BA-44A0-951C-BF97751C8FA2}"/>
              </a:ext>
            </a:extLst>
          </p:cNvPr>
          <p:cNvSpPr>
            <a:spLocks noGrp="1"/>
          </p:cNvSpPr>
          <p:nvPr>
            <p:ph type="sldNum" sz="quarter" idx="12"/>
          </p:nvPr>
        </p:nvSpPr>
        <p:spPr/>
        <p:txBody>
          <a:bodyPr/>
          <a:lstStyle/>
          <a:p>
            <a:fld id="{15859C56-CB7E-413F-8971-4226A1EF6823}" type="slidenum">
              <a:rPr lang="sv-SE" smtClean="0"/>
              <a:pPr/>
              <a:t>11</a:t>
            </a:fld>
            <a:endParaRPr lang="sv-SE"/>
          </a:p>
        </p:txBody>
      </p:sp>
      <p:sp>
        <p:nvSpPr>
          <p:cNvPr id="5" name="Title 4">
            <a:extLst>
              <a:ext uri="{FF2B5EF4-FFF2-40B4-BE49-F238E27FC236}">
                <a16:creationId xmlns:a16="http://schemas.microsoft.com/office/drawing/2014/main" id="{491E3CC0-A024-4C94-BC37-5C762E0B1235}"/>
              </a:ext>
            </a:extLst>
          </p:cNvPr>
          <p:cNvSpPr>
            <a:spLocks noGrp="1"/>
          </p:cNvSpPr>
          <p:nvPr>
            <p:ph type="title"/>
          </p:nvPr>
        </p:nvSpPr>
        <p:spPr>
          <a:xfrm>
            <a:off x="539552" y="411510"/>
            <a:ext cx="7772400" cy="857250"/>
          </a:xfrm>
        </p:spPr>
        <p:txBody>
          <a:bodyPr/>
          <a:lstStyle/>
          <a:p>
            <a:pPr algn="ctr"/>
            <a:r>
              <a:rPr lang="en-US" sz="3200" dirty="0"/>
              <a:t>Strategies for centralization in academic institutions</a:t>
            </a:r>
            <a:endParaRPr lang="sv-SE" sz="3200" dirty="0"/>
          </a:p>
        </p:txBody>
      </p:sp>
      <p:sp>
        <p:nvSpPr>
          <p:cNvPr id="6" name="Content Placeholder 5">
            <a:extLst>
              <a:ext uri="{FF2B5EF4-FFF2-40B4-BE49-F238E27FC236}">
                <a16:creationId xmlns:a16="http://schemas.microsoft.com/office/drawing/2014/main" id="{A5781641-97E7-470F-9673-C2808E5E08FE}"/>
              </a:ext>
            </a:extLst>
          </p:cNvPr>
          <p:cNvSpPr>
            <a:spLocks noGrp="1"/>
          </p:cNvSpPr>
          <p:nvPr>
            <p:ph idx="1"/>
          </p:nvPr>
        </p:nvSpPr>
        <p:spPr>
          <a:xfrm>
            <a:off x="685800" y="1707654"/>
            <a:ext cx="7772400" cy="2825104"/>
          </a:xfrm>
        </p:spPr>
        <p:txBody>
          <a:bodyPr/>
          <a:lstStyle/>
          <a:p>
            <a:r>
              <a:rPr lang="en-US" dirty="0"/>
              <a:t>Develop a database or institutional portfolio of clinical trials the institution is responsible for as the sponsor.</a:t>
            </a:r>
          </a:p>
          <a:p>
            <a:r>
              <a:rPr lang="en-US" dirty="0"/>
              <a:t>Identify unreported trials and common problems.</a:t>
            </a:r>
          </a:p>
          <a:p>
            <a:pPr algn="just"/>
            <a:r>
              <a:rPr lang="en-US" dirty="0"/>
              <a:t>Develop a work-plan that includes specific objectives, milestones, goals and expectations.</a:t>
            </a:r>
          </a:p>
          <a:p>
            <a:r>
              <a:rPr lang="en-US" dirty="0"/>
              <a:t>Register for PRS Administrator account in clinicaltrials.gov and an institutional account including ‘results user’ for EudraCT.</a:t>
            </a:r>
          </a:p>
          <a:p>
            <a:r>
              <a:rPr lang="en-US" dirty="0"/>
              <a:t>Develop institutional guidelines and/or procedures manual.</a:t>
            </a:r>
          </a:p>
        </p:txBody>
      </p:sp>
    </p:spTree>
    <p:extLst>
      <p:ext uri="{BB962C8B-B14F-4D97-AF65-F5344CB8AC3E}">
        <p14:creationId xmlns:p14="http://schemas.microsoft.com/office/powerpoint/2010/main" val="1852463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65AC7-E81C-468B-817A-E85B6B3C9272}"/>
              </a:ext>
            </a:extLst>
          </p:cNvPr>
          <p:cNvSpPr>
            <a:spLocks noGrp="1"/>
          </p:cNvSpPr>
          <p:nvPr>
            <p:ph type="dt" sz="half" idx="10"/>
          </p:nvPr>
        </p:nvSpPr>
        <p:spPr/>
        <p:txBody>
          <a:bodyPr/>
          <a:lstStyle/>
          <a:p>
            <a:fld id="{FFEE5103-9026-4973-98BF-0E18D3A8C34A}" type="datetime1">
              <a:rPr lang="en-US" smtClean="0"/>
              <a:t>6/17/2021</a:t>
            </a:fld>
            <a:endParaRPr lang="sv-SE"/>
          </a:p>
        </p:txBody>
      </p:sp>
      <p:sp>
        <p:nvSpPr>
          <p:cNvPr id="3" name="Footer Placeholder 2">
            <a:extLst>
              <a:ext uri="{FF2B5EF4-FFF2-40B4-BE49-F238E27FC236}">
                <a16:creationId xmlns:a16="http://schemas.microsoft.com/office/drawing/2014/main" id="{4023B092-23ED-4CD0-B250-E4FC88A33D37}"/>
              </a:ext>
            </a:extLst>
          </p:cNvPr>
          <p:cNvSpPr>
            <a:spLocks noGrp="1"/>
          </p:cNvSpPr>
          <p:nvPr>
            <p:ph type="ftr" sz="quarter" idx="11"/>
          </p:nvPr>
        </p:nvSpPr>
        <p:spPr/>
        <p:txBody>
          <a:bodyPr/>
          <a:lstStyle/>
          <a:p>
            <a:r>
              <a:rPr lang="sv-SE"/>
              <a:t>Tony Durkee</a:t>
            </a:r>
            <a:endParaRPr lang="sv-SE" dirty="0"/>
          </a:p>
        </p:txBody>
      </p:sp>
      <p:sp>
        <p:nvSpPr>
          <p:cNvPr id="4" name="Slide Number Placeholder 3">
            <a:extLst>
              <a:ext uri="{FF2B5EF4-FFF2-40B4-BE49-F238E27FC236}">
                <a16:creationId xmlns:a16="http://schemas.microsoft.com/office/drawing/2014/main" id="{050E2BFC-D0D8-45A6-B769-A8C959F0BAD1}"/>
              </a:ext>
            </a:extLst>
          </p:cNvPr>
          <p:cNvSpPr>
            <a:spLocks noGrp="1"/>
          </p:cNvSpPr>
          <p:nvPr>
            <p:ph type="sldNum" sz="quarter" idx="12"/>
          </p:nvPr>
        </p:nvSpPr>
        <p:spPr/>
        <p:txBody>
          <a:bodyPr/>
          <a:lstStyle/>
          <a:p>
            <a:fld id="{15859C56-CB7E-413F-8971-4226A1EF6823}" type="slidenum">
              <a:rPr lang="sv-SE" smtClean="0"/>
              <a:pPr/>
              <a:t>12</a:t>
            </a:fld>
            <a:endParaRPr lang="sv-SE"/>
          </a:p>
        </p:txBody>
      </p:sp>
      <p:sp>
        <p:nvSpPr>
          <p:cNvPr id="5" name="Title 4">
            <a:extLst>
              <a:ext uri="{FF2B5EF4-FFF2-40B4-BE49-F238E27FC236}">
                <a16:creationId xmlns:a16="http://schemas.microsoft.com/office/drawing/2014/main" id="{38DB648F-4830-4FB1-A9C6-A17E13ABCA43}"/>
              </a:ext>
            </a:extLst>
          </p:cNvPr>
          <p:cNvSpPr>
            <a:spLocks noGrp="1"/>
          </p:cNvSpPr>
          <p:nvPr>
            <p:ph type="title"/>
          </p:nvPr>
        </p:nvSpPr>
        <p:spPr>
          <a:xfrm>
            <a:off x="539552" y="449548"/>
            <a:ext cx="7772400" cy="857250"/>
          </a:xfrm>
        </p:spPr>
        <p:txBody>
          <a:bodyPr/>
          <a:lstStyle/>
          <a:p>
            <a:pPr algn="ctr"/>
            <a:r>
              <a:rPr lang="en-US" sz="3200" dirty="0"/>
              <a:t>Strategies for centralization in academic institutions</a:t>
            </a:r>
            <a:endParaRPr lang="sv-SE" sz="3200" dirty="0"/>
          </a:p>
        </p:txBody>
      </p:sp>
      <p:sp>
        <p:nvSpPr>
          <p:cNvPr id="6" name="Content Placeholder 5">
            <a:extLst>
              <a:ext uri="{FF2B5EF4-FFF2-40B4-BE49-F238E27FC236}">
                <a16:creationId xmlns:a16="http://schemas.microsoft.com/office/drawing/2014/main" id="{F51FEBC6-EDCD-44CB-94BD-64DA1C8648A4}"/>
              </a:ext>
            </a:extLst>
          </p:cNvPr>
          <p:cNvSpPr>
            <a:spLocks noGrp="1"/>
          </p:cNvSpPr>
          <p:nvPr>
            <p:ph idx="1"/>
          </p:nvPr>
        </p:nvSpPr>
        <p:spPr>
          <a:xfrm>
            <a:off x="651438" y="1669722"/>
            <a:ext cx="7772400" cy="2825104"/>
          </a:xfrm>
        </p:spPr>
        <p:txBody>
          <a:bodyPr/>
          <a:lstStyle/>
          <a:p>
            <a:pPr algn="just"/>
            <a:r>
              <a:rPr lang="en-US" dirty="0"/>
              <a:t>Develop an institutional website for clinical trial registration and reporting.</a:t>
            </a:r>
          </a:p>
          <a:p>
            <a:pPr algn="just"/>
            <a:r>
              <a:rPr lang="en-US" dirty="0"/>
              <a:t>Promote the centralization of registration and reporting using available media outlets.</a:t>
            </a:r>
          </a:p>
          <a:p>
            <a:pPr algn="just"/>
            <a:r>
              <a:rPr lang="en-US" dirty="0"/>
              <a:t>Contact and develop relationships with researchers.</a:t>
            </a:r>
            <a:endParaRPr lang="sv-SE" dirty="0"/>
          </a:p>
          <a:p>
            <a:pPr algn="just"/>
            <a:r>
              <a:rPr lang="en-US" dirty="0"/>
              <a:t>Develop collaborations with local, national and international entities.</a:t>
            </a:r>
          </a:p>
          <a:p>
            <a:pPr algn="just"/>
            <a:r>
              <a:rPr lang="en-US" dirty="0"/>
              <a:t>Develop collaboration with National Competent Authority.</a:t>
            </a:r>
            <a:endParaRPr lang="sv-SE" dirty="0"/>
          </a:p>
        </p:txBody>
      </p:sp>
    </p:spTree>
    <p:extLst>
      <p:ext uri="{BB962C8B-B14F-4D97-AF65-F5344CB8AC3E}">
        <p14:creationId xmlns:p14="http://schemas.microsoft.com/office/powerpoint/2010/main" val="45609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680BCD-3E37-47D3-90E2-336D91953832}"/>
              </a:ext>
            </a:extLst>
          </p:cNvPr>
          <p:cNvSpPr>
            <a:spLocks noGrp="1"/>
          </p:cNvSpPr>
          <p:nvPr>
            <p:ph type="dt" sz="half" idx="10"/>
          </p:nvPr>
        </p:nvSpPr>
        <p:spPr/>
        <p:txBody>
          <a:bodyPr/>
          <a:lstStyle/>
          <a:p>
            <a:fld id="{8429ACCE-6F5E-44E3-BC4F-106202BB0FB6}" type="datetime1">
              <a:rPr lang="en-US" smtClean="0"/>
              <a:t>6/17/2021</a:t>
            </a:fld>
            <a:endParaRPr lang="sv-SE"/>
          </a:p>
        </p:txBody>
      </p:sp>
      <p:sp>
        <p:nvSpPr>
          <p:cNvPr id="3" name="Footer Placeholder 2">
            <a:extLst>
              <a:ext uri="{FF2B5EF4-FFF2-40B4-BE49-F238E27FC236}">
                <a16:creationId xmlns:a16="http://schemas.microsoft.com/office/drawing/2014/main" id="{91AE5954-951D-46F3-886B-CDBE48904847}"/>
              </a:ext>
            </a:extLst>
          </p:cNvPr>
          <p:cNvSpPr>
            <a:spLocks noGrp="1"/>
          </p:cNvSpPr>
          <p:nvPr>
            <p:ph type="ftr" sz="quarter" idx="11"/>
          </p:nvPr>
        </p:nvSpPr>
        <p:spPr/>
        <p:txBody>
          <a:bodyPr/>
          <a:lstStyle/>
          <a:p>
            <a:r>
              <a:rPr lang="sv-SE"/>
              <a:t>Tony Durkee</a:t>
            </a:r>
            <a:endParaRPr lang="sv-SE" dirty="0"/>
          </a:p>
        </p:txBody>
      </p:sp>
      <p:sp>
        <p:nvSpPr>
          <p:cNvPr id="4" name="Slide Number Placeholder 3">
            <a:extLst>
              <a:ext uri="{FF2B5EF4-FFF2-40B4-BE49-F238E27FC236}">
                <a16:creationId xmlns:a16="http://schemas.microsoft.com/office/drawing/2014/main" id="{7F21C56F-4229-4DF6-9169-AF5461D1CA6B}"/>
              </a:ext>
            </a:extLst>
          </p:cNvPr>
          <p:cNvSpPr>
            <a:spLocks noGrp="1"/>
          </p:cNvSpPr>
          <p:nvPr>
            <p:ph type="sldNum" sz="quarter" idx="12"/>
          </p:nvPr>
        </p:nvSpPr>
        <p:spPr/>
        <p:txBody>
          <a:bodyPr/>
          <a:lstStyle/>
          <a:p>
            <a:fld id="{15859C56-CB7E-413F-8971-4226A1EF6823}" type="slidenum">
              <a:rPr lang="sv-SE" smtClean="0"/>
              <a:pPr/>
              <a:t>13</a:t>
            </a:fld>
            <a:endParaRPr lang="sv-SE"/>
          </a:p>
        </p:txBody>
      </p:sp>
      <p:sp>
        <p:nvSpPr>
          <p:cNvPr id="5" name="Title 4">
            <a:extLst>
              <a:ext uri="{FF2B5EF4-FFF2-40B4-BE49-F238E27FC236}">
                <a16:creationId xmlns:a16="http://schemas.microsoft.com/office/drawing/2014/main" id="{82FB1EBC-4D5B-4C51-9C21-5DAE68E6F66F}"/>
              </a:ext>
            </a:extLst>
          </p:cNvPr>
          <p:cNvSpPr>
            <a:spLocks noGrp="1"/>
          </p:cNvSpPr>
          <p:nvPr>
            <p:ph type="title"/>
          </p:nvPr>
        </p:nvSpPr>
        <p:spPr>
          <a:xfrm>
            <a:off x="445975" y="339502"/>
            <a:ext cx="7772400" cy="857250"/>
          </a:xfrm>
        </p:spPr>
        <p:txBody>
          <a:bodyPr/>
          <a:lstStyle/>
          <a:p>
            <a:pPr algn="ctr"/>
            <a:r>
              <a:rPr lang="en-US" u="sng" dirty="0"/>
              <a:t>RESULTS</a:t>
            </a:r>
            <a:br>
              <a:rPr lang="en-US" dirty="0"/>
            </a:br>
            <a:r>
              <a:rPr lang="en-US" dirty="0"/>
              <a:t>Centralization of clinical trial registration and reporting at Karolinska </a:t>
            </a:r>
            <a:r>
              <a:rPr lang="en-US" dirty="0" err="1"/>
              <a:t>Institutet</a:t>
            </a:r>
            <a:r>
              <a:rPr lang="en-US" dirty="0"/>
              <a:t> (KI)</a:t>
            </a:r>
            <a:endParaRPr lang="sv-SE" dirty="0"/>
          </a:p>
        </p:txBody>
      </p:sp>
      <p:sp>
        <p:nvSpPr>
          <p:cNvPr id="6" name="Content Placeholder 5">
            <a:extLst>
              <a:ext uri="{FF2B5EF4-FFF2-40B4-BE49-F238E27FC236}">
                <a16:creationId xmlns:a16="http://schemas.microsoft.com/office/drawing/2014/main" id="{28EF0416-A0E3-49D5-9E54-7A01EE5A3B21}"/>
              </a:ext>
            </a:extLst>
          </p:cNvPr>
          <p:cNvSpPr>
            <a:spLocks noGrp="1"/>
          </p:cNvSpPr>
          <p:nvPr>
            <p:ph idx="1"/>
          </p:nvPr>
        </p:nvSpPr>
        <p:spPr>
          <a:xfrm>
            <a:off x="539552" y="1860417"/>
            <a:ext cx="7772400" cy="3098655"/>
          </a:xfrm>
        </p:spPr>
        <p:txBody>
          <a:bodyPr/>
          <a:lstStyle/>
          <a:p>
            <a:r>
              <a:rPr lang="en-US" sz="1800" dirty="0"/>
              <a:t>We have assigned a lead coordinator and task force.</a:t>
            </a:r>
          </a:p>
          <a:p>
            <a:r>
              <a:rPr lang="en-US" sz="1800" dirty="0"/>
              <a:t>We developed a model for centralization.</a:t>
            </a:r>
          </a:p>
          <a:p>
            <a:r>
              <a:rPr lang="en-US" sz="1800" dirty="0"/>
              <a:t>We have developed a work-plan.</a:t>
            </a:r>
          </a:p>
          <a:p>
            <a:r>
              <a:rPr lang="en-US" sz="1800" dirty="0"/>
              <a:t>We have developed guidelines/procedures manual.</a:t>
            </a:r>
          </a:p>
          <a:p>
            <a:r>
              <a:rPr lang="en-US" sz="1800" dirty="0"/>
              <a:t>We developed an institutional trial portfolio.</a:t>
            </a:r>
          </a:p>
          <a:p>
            <a:r>
              <a:rPr lang="en-US" sz="1800" dirty="0"/>
              <a:t>We have a registered PRS Administrator account for clinicaltrials.gov.</a:t>
            </a:r>
          </a:p>
          <a:p>
            <a:r>
              <a:rPr lang="en-US" sz="1800" dirty="0"/>
              <a:t>We have an institutional account for EudraCT.</a:t>
            </a:r>
          </a:p>
          <a:p>
            <a:r>
              <a:rPr lang="en-US" sz="1800" dirty="0"/>
              <a:t>We developed national and international networks and collaboration.</a:t>
            </a:r>
          </a:p>
          <a:p>
            <a:r>
              <a:rPr lang="en-US" sz="1800" dirty="0"/>
              <a:t>We have contacted over 150 researchers.</a:t>
            </a:r>
            <a:endParaRPr lang="sv-SE" sz="1800" dirty="0"/>
          </a:p>
        </p:txBody>
      </p:sp>
    </p:spTree>
    <p:extLst>
      <p:ext uri="{BB962C8B-B14F-4D97-AF65-F5344CB8AC3E}">
        <p14:creationId xmlns:p14="http://schemas.microsoft.com/office/powerpoint/2010/main" val="305494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18E1A-28DD-45F0-B9A1-3F71E45F5A5D}"/>
              </a:ext>
            </a:extLst>
          </p:cNvPr>
          <p:cNvSpPr>
            <a:spLocks noGrp="1"/>
          </p:cNvSpPr>
          <p:nvPr>
            <p:ph type="dt" sz="half" idx="10"/>
          </p:nvPr>
        </p:nvSpPr>
        <p:spPr/>
        <p:txBody>
          <a:bodyPr/>
          <a:lstStyle/>
          <a:p>
            <a:fld id="{E891AE1A-C07D-4D77-8528-66380027BB2E}" type="datetime1">
              <a:rPr lang="en-US" smtClean="0"/>
              <a:t>6/17/2021</a:t>
            </a:fld>
            <a:endParaRPr lang="sv-SE"/>
          </a:p>
        </p:txBody>
      </p:sp>
      <p:sp>
        <p:nvSpPr>
          <p:cNvPr id="3" name="Slide Number Placeholder 2">
            <a:extLst>
              <a:ext uri="{FF2B5EF4-FFF2-40B4-BE49-F238E27FC236}">
                <a16:creationId xmlns:a16="http://schemas.microsoft.com/office/drawing/2014/main" id="{34E0D042-F67F-4766-8FEB-759CB47FDF9C}"/>
              </a:ext>
            </a:extLst>
          </p:cNvPr>
          <p:cNvSpPr>
            <a:spLocks noGrp="1"/>
          </p:cNvSpPr>
          <p:nvPr>
            <p:ph type="sldNum" sz="quarter" idx="12"/>
          </p:nvPr>
        </p:nvSpPr>
        <p:spPr/>
        <p:txBody>
          <a:bodyPr/>
          <a:lstStyle/>
          <a:p>
            <a:fld id="{F62672A2-7A6E-4D96-9253-F8CDFE0E8C67}" type="slidenum">
              <a:rPr lang="sv-SE" smtClean="0"/>
              <a:pPr/>
              <a:t>14</a:t>
            </a:fld>
            <a:endParaRPr lang="sv-SE"/>
          </a:p>
        </p:txBody>
      </p:sp>
      <p:pic>
        <p:nvPicPr>
          <p:cNvPr id="9" name="Picture 8">
            <a:extLst>
              <a:ext uri="{FF2B5EF4-FFF2-40B4-BE49-F238E27FC236}">
                <a16:creationId xmlns:a16="http://schemas.microsoft.com/office/drawing/2014/main" id="{EE25CF19-347B-46F2-B9D4-574E088A0226}"/>
              </a:ext>
            </a:extLst>
          </p:cNvPr>
          <p:cNvPicPr>
            <a:picLocks noChangeAspect="1"/>
          </p:cNvPicPr>
          <p:nvPr/>
        </p:nvPicPr>
        <p:blipFill>
          <a:blip r:embed="rId2">
            <a:lum contrast="20000"/>
          </a:blip>
          <a:stretch>
            <a:fillRect/>
          </a:stretch>
        </p:blipFill>
        <p:spPr>
          <a:xfrm>
            <a:off x="815248" y="233938"/>
            <a:ext cx="7513504" cy="2590078"/>
          </a:xfrm>
          <a:prstGeom prst="rect">
            <a:avLst/>
          </a:prstGeom>
        </p:spPr>
      </p:pic>
      <p:pic>
        <p:nvPicPr>
          <p:cNvPr id="11" name="Picture 10">
            <a:extLst>
              <a:ext uri="{FF2B5EF4-FFF2-40B4-BE49-F238E27FC236}">
                <a16:creationId xmlns:a16="http://schemas.microsoft.com/office/drawing/2014/main" id="{445D1126-AD73-4E70-BB50-AF9FA985B191}"/>
              </a:ext>
            </a:extLst>
          </p:cNvPr>
          <p:cNvPicPr>
            <a:picLocks noChangeAspect="1"/>
          </p:cNvPicPr>
          <p:nvPr/>
        </p:nvPicPr>
        <p:blipFill>
          <a:blip r:embed="rId3">
            <a:lum bright="-20000" contrast="40000"/>
          </a:blip>
          <a:stretch>
            <a:fillRect/>
          </a:stretch>
        </p:blipFill>
        <p:spPr>
          <a:xfrm>
            <a:off x="804231" y="2571750"/>
            <a:ext cx="7535537" cy="2398593"/>
          </a:xfrm>
          <a:prstGeom prst="rect">
            <a:avLst/>
          </a:prstGeom>
        </p:spPr>
      </p:pic>
    </p:spTree>
    <p:extLst>
      <p:ext uri="{BB962C8B-B14F-4D97-AF65-F5344CB8AC3E}">
        <p14:creationId xmlns:p14="http://schemas.microsoft.com/office/powerpoint/2010/main" val="3656963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718F-A79C-48F5-9475-ABC160FCD668}"/>
              </a:ext>
            </a:extLst>
          </p:cNvPr>
          <p:cNvSpPr>
            <a:spLocks noGrp="1"/>
          </p:cNvSpPr>
          <p:nvPr>
            <p:ph type="title"/>
          </p:nvPr>
        </p:nvSpPr>
        <p:spPr>
          <a:xfrm>
            <a:off x="539750" y="267494"/>
            <a:ext cx="7772400" cy="857250"/>
          </a:xfrm>
        </p:spPr>
        <p:txBody>
          <a:bodyPr/>
          <a:lstStyle/>
          <a:p>
            <a:pPr algn="ctr"/>
            <a:r>
              <a:rPr lang="en-US" u="sng"/>
              <a:t>RESULTS</a:t>
            </a:r>
            <a:br>
              <a:rPr lang="en-US"/>
            </a:br>
            <a:r>
              <a:rPr lang="en-US"/>
              <a:t>Centralization of clinical trial registration and reporting at Karolinska Institutet (KI)</a:t>
            </a:r>
            <a:endParaRPr lang="sv-SE" dirty="0"/>
          </a:p>
        </p:txBody>
      </p:sp>
      <p:pic>
        <p:nvPicPr>
          <p:cNvPr id="9" name="Content Placeholder 8">
            <a:extLst>
              <a:ext uri="{FF2B5EF4-FFF2-40B4-BE49-F238E27FC236}">
                <a16:creationId xmlns:a16="http://schemas.microsoft.com/office/drawing/2014/main" id="{E5E4785D-D849-4B51-8F44-FF25970C6C3D}"/>
              </a:ext>
            </a:extLst>
          </p:cNvPr>
          <p:cNvPicPr>
            <a:picLocks noGrp="1" noChangeAspect="1"/>
          </p:cNvPicPr>
          <p:nvPr>
            <p:ph sz="half" idx="1"/>
          </p:nvPr>
        </p:nvPicPr>
        <p:blipFill>
          <a:blip r:embed="rId3"/>
          <a:stretch>
            <a:fillRect/>
          </a:stretch>
        </p:blipFill>
        <p:spPr>
          <a:xfrm>
            <a:off x="899592" y="1826763"/>
            <a:ext cx="3145646" cy="2825750"/>
          </a:xfrm>
        </p:spPr>
      </p:pic>
      <p:sp>
        <p:nvSpPr>
          <p:cNvPr id="4" name="Content Placeholder 3">
            <a:extLst>
              <a:ext uri="{FF2B5EF4-FFF2-40B4-BE49-F238E27FC236}">
                <a16:creationId xmlns:a16="http://schemas.microsoft.com/office/drawing/2014/main" id="{11731A7A-22A9-4C68-8870-DB5B61660AE2}"/>
              </a:ext>
            </a:extLst>
          </p:cNvPr>
          <p:cNvSpPr>
            <a:spLocks noGrp="1"/>
          </p:cNvSpPr>
          <p:nvPr>
            <p:ph sz="half" idx="2"/>
          </p:nvPr>
        </p:nvSpPr>
        <p:spPr/>
        <p:txBody>
          <a:bodyPr/>
          <a:lstStyle/>
          <a:p>
            <a:r>
              <a:rPr lang="en-US" dirty="0"/>
              <a:t>We have updated and reported results for nearly 300 clinical studies in clinicaltrials.gov.</a:t>
            </a:r>
          </a:p>
          <a:p>
            <a:r>
              <a:rPr lang="en-US" dirty="0"/>
              <a:t>We have reported results in EudraCT and increased to a 45.2% compliance rate for results reporting.</a:t>
            </a:r>
            <a:endParaRPr lang="sv-SE" dirty="0"/>
          </a:p>
        </p:txBody>
      </p:sp>
      <p:sp>
        <p:nvSpPr>
          <p:cNvPr id="5" name="Date Placeholder 4">
            <a:extLst>
              <a:ext uri="{FF2B5EF4-FFF2-40B4-BE49-F238E27FC236}">
                <a16:creationId xmlns:a16="http://schemas.microsoft.com/office/drawing/2014/main" id="{CCC66A4C-E656-44BA-877A-E9E084D761C8}"/>
              </a:ext>
            </a:extLst>
          </p:cNvPr>
          <p:cNvSpPr>
            <a:spLocks noGrp="1"/>
          </p:cNvSpPr>
          <p:nvPr>
            <p:ph type="dt" sz="half" idx="10"/>
          </p:nvPr>
        </p:nvSpPr>
        <p:spPr/>
        <p:txBody>
          <a:bodyPr/>
          <a:lstStyle/>
          <a:p>
            <a:fld id="{D6DC2E06-BC9E-46F1-95AF-42CB0943A9BC}" type="datetime1">
              <a:rPr lang="en-US" smtClean="0"/>
              <a:t>6/17/2021</a:t>
            </a:fld>
            <a:endParaRPr lang="sv-SE"/>
          </a:p>
        </p:txBody>
      </p:sp>
      <p:sp>
        <p:nvSpPr>
          <p:cNvPr id="6" name="Footer Placeholder 5">
            <a:extLst>
              <a:ext uri="{FF2B5EF4-FFF2-40B4-BE49-F238E27FC236}">
                <a16:creationId xmlns:a16="http://schemas.microsoft.com/office/drawing/2014/main" id="{73FA0FFE-0D07-4C9C-B06D-42CFB1AB38CC}"/>
              </a:ext>
            </a:extLst>
          </p:cNvPr>
          <p:cNvSpPr>
            <a:spLocks noGrp="1"/>
          </p:cNvSpPr>
          <p:nvPr>
            <p:ph type="ftr" sz="quarter" idx="11"/>
          </p:nvPr>
        </p:nvSpPr>
        <p:spPr/>
        <p:txBody>
          <a:bodyPr/>
          <a:lstStyle/>
          <a:p>
            <a:r>
              <a:rPr lang="sv-SE"/>
              <a:t>Tony Durkee</a:t>
            </a:r>
            <a:endParaRPr lang="sv-SE" dirty="0"/>
          </a:p>
        </p:txBody>
      </p:sp>
      <p:sp>
        <p:nvSpPr>
          <p:cNvPr id="7" name="Slide Number Placeholder 6">
            <a:extLst>
              <a:ext uri="{FF2B5EF4-FFF2-40B4-BE49-F238E27FC236}">
                <a16:creationId xmlns:a16="http://schemas.microsoft.com/office/drawing/2014/main" id="{812E8271-796D-4A9E-9576-2F1D5DC98173}"/>
              </a:ext>
            </a:extLst>
          </p:cNvPr>
          <p:cNvSpPr>
            <a:spLocks noGrp="1"/>
          </p:cNvSpPr>
          <p:nvPr>
            <p:ph type="sldNum" sz="quarter" idx="12"/>
          </p:nvPr>
        </p:nvSpPr>
        <p:spPr/>
        <p:txBody>
          <a:bodyPr/>
          <a:lstStyle/>
          <a:p>
            <a:fld id="{719C98C6-00F0-4387-A9BA-FB521E0564CA}" type="slidenum">
              <a:rPr lang="sv-SE" smtClean="0"/>
              <a:pPr/>
              <a:t>15</a:t>
            </a:fld>
            <a:endParaRPr lang="sv-SE"/>
          </a:p>
        </p:txBody>
      </p:sp>
      <p:pic>
        <p:nvPicPr>
          <p:cNvPr id="10" name="Picture 9">
            <a:extLst>
              <a:ext uri="{FF2B5EF4-FFF2-40B4-BE49-F238E27FC236}">
                <a16:creationId xmlns:a16="http://schemas.microsoft.com/office/drawing/2014/main" id="{82B0943A-12FC-4802-86EC-69D253BD242D}"/>
              </a:ext>
            </a:extLst>
          </p:cNvPr>
          <p:cNvPicPr>
            <a:picLocks noChangeAspect="1"/>
          </p:cNvPicPr>
          <p:nvPr/>
        </p:nvPicPr>
        <p:blipFill>
          <a:blip r:embed="rId4"/>
          <a:stretch>
            <a:fillRect/>
          </a:stretch>
        </p:blipFill>
        <p:spPr>
          <a:xfrm>
            <a:off x="1275755" y="4755131"/>
            <a:ext cx="2305645" cy="376687"/>
          </a:xfrm>
          <a:prstGeom prst="rect">
            <a:avLst/>
          </a:prstGeom>
        </p:spPr>
      </p:pic>
    </p:spTree>
    <p:extLst>
      <p:ext uri="{BB962C8B-B14F-4D97-AF65-F5344CB8AC3E}">
        <p14:creationId xmlns:p14="http://schemas.microsoft.com/office/powerpoint/2010/main" val="958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11 Thank You For Your Attention Illustrations &amp;amp; Clip Art - iStock">
            <a:extLst>
              <a:ext uri="{FF2B5EF4-FFF2-40B4-BE49-F238E27FC236}">
                <a16:creationId xmlns:a16="http://schemas.microsoft.com/office/drawing/2014/main" id="{921AC580-96DB-4B8B-96C1-025EE8A18E67}"/>
              </a:ext>
            </a:extLst>
          </p:cNvPr>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2417028" y="1995686"/>
            <a:ext cx="3810000" cy="2285999"/>
          </a:xfrm>
          <a:prstGeom prst="rect">
            <a:avLst/>
          </a:prstGeom>
          <a:solidFill>
            <a:srgbClr val="FFFFFF"/>
          </a:solidFill>
        </p:spPr>
      </p:pic>
      <p:pic>
        <p:nvPicPr>
          <p:cNvPr id="3076" name="Picture 4" descr="Serious, Professional, Pharmaceutical Logo Design for Clinical Trial  Transparency by design supplier | Design #4496158">
            <a:extLst>
              <a:ext uri="{FF2B5EF4-FFF2-40B4-BE49-F238E27FC236}">
                <a16:creationId xmlns:a16="http://schemas.microsoft.com/office/drawing/2014/main" id="{29127AF7-37B0-44A3-B502-1DB6B9CD0BA8}"/>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449735" y="52563"/>
            <a:ext cx="3546363" cy="2088232"/>
          </a:xfrm>
          <a:prstGeom prst="rect">
            <a:avLst/>
          </a:prstGeom>
          <a:solidFill>
            <a:srgbClr val="FFFFFF"/>
          </a:solidFill>
        </p:spPr>
      </p:pic>
      <p:sp>
        <p:nvSpPr>
          <p:cNvPr id="2" name="Date Placeholder 1">
            <a:extLst>
              <a:ext uri="{FF2B5EF4-FFF2-40B4-BE49-F238E27FC236}">
                <a16:creationId xmlns:a16="http://schemas.microsoft.com/office/drawing/2014/main" id="{236FCE66-CCD9-4745-8513-7D2737D29234}"/>
              </a:ext>
            </a:extLst>
          </p:cNvPr>
          <p:cNvSpPr>
            <a:spLocks noGrp="1"/>
          </p:cNvSpPr>
          <p:nvPr>
            <p:ph type="dt" sz="half" idx="10"/>
          </p:nvPr>
        </p:nvSpPr>
        <p:spPr>
          <a:xfrm>
            <a:off x="6553200" y="4857750"/>
            <a:ext cx="1905000" cy="171450"/>
          </a:xfrm>
        </p:spPr>
        <p:txBody>
          <a:bodyPr wrap="square" anchor="t">
            <a:normAutofit/>
          </a:bodyPr>
          <a:lstStyle/>
          <a:p>
            <a:pPr>
              <a:lnSpc>
                <a:spcPct val="90000"/>
              </a:lnSpc>
              <a:spcAft>
                <a:spcPts val="600"/>
              </a:spcAft>
            </a:pPr>
            <a:fld id="{12BA33E8-1667-4739-AE78-94AE1B27796C}" type="datetime1">
              <a:rPr lang="en-US" sz="500" smtClean="0"/>
              <a:t>6/17/2021</a:t>
            </a:fld>
            <a:endParaRPr lang="sv-SE" sz="500"/>
          </a:p>
        </p:txBody>
      </p:sp>
      <p:sp>
        <p:nvSpPr>
          <p:cNvPr id="3" name="Footer Placeholder 2">
            <a:extLst>
              <a:ext uri="{FF2B5EF4-FFF2-40B4-BE49-F238E27FC236}">
                <a16:creationId xmlns:a16="http://schemas.microsoft.com/office/drawing/2014/main" id="{E4B07FAD-CE36-4D7F-8E3C-0F091A64EB0F}"/>
              </a:ext>
            </a:extLst>
          </p:cNvPr>
          <p:cNvSpPr>
            <a:spLocks noGrp="1"/>
          </p:cNvSpPr>
          <p:nvPr>
            <p:ph type="ftr" sz="quarter" idx="11"/>
          </p:nvPr>
        </p:nvSpPr>
        <p:spPr>
          <a:xfrm>
            <a:off x="457200" y="4857750"/>
            <a:ext cx="2895600" cy="171450"/>
          </a:xfrm>
        </p:spPr>
        <p:txBody>
          <a:bodyPr wrap="square" anchor="t">
            <a:normAutofit/>
          </a:bodyPr>
          <a:lstStyle/>
          <a:p>
            <a:pPr>
              <a:lnSpc>
                <a:spcPct val="90000"/>
              </a:lnSpc>
              <a:spcAft>
                <a:spcPts val="600"/>
              </a:spcAft>
            </a:pPr>
            <a:r>
              <a:rPr lang="sv-SE" sz="500"/>
              <a:t>Tony Durkee</a:t>
            </a:r>
          </a:p>
        </p:txBody>
      </p:sp>
      <p:sp>
        <p:nvSpPr>
          <p:cNvPr id="4" name="Slide Number Placeholder 3">
            <a:extLst>
              <a:ext uri="{FF2B5EF4-FFF2-40B4-BE49-F238E27FC236}">
                <a16:creationId xmlns:a16="http://schemas.microsoft.com/office/drawing/2014/main" id="{7C04B26F-1CAE-45D2-886C-F2B9ABCC5EDD}"/>
              </a:ext>
            </a:extLst>
          </p:cNvPr>
          <p:cNvSpPr>
            <a:spLocks noGrp="1"/>
          </p:cNvSpPr>
          <p:nvPr>
            <p:ph type="sldNum" sz="quarter" idx="12"/>
          </p:nvPr>
        </p:nvSpPr>
        <p:spPr>
          <a:xfrm>
            <a:off x="8229600" y="4857750"/>
            <a:ext cx="685800" cy="171450"/>
          </a:xfrm>
        </p:spPr>
        <p:txBody>
          <a:bodyPr wrap="square" anchor="t">
            <a:normAutofit/>
          </a:bodyPr>
          <a:lstStyle/>
          <a:p>
            <a:pPr>
              <a:lnSpc>
                <a:spcPct val="90000"/>
              </a:lnSpc>
              <a:spcAft>
                <a:spcPts val="600"/>
              </a:spcAft>
            </a:pPr>
            <a:fld id="{15859C56-CB7E-413F-8971-4226A1EF6823}" type="slidenum">
              <a:rPr lang="sv-SE" sz="500" smtClean="0"/>
              <a:pPr>
                <a:lnSpc>
                  <a:spcPct val="90000"/>
                </a:lnSpc>
                <a:spcAft>
                  <a:spcPts val="600"/>
                </a:spcAft>
              </a:pPr>
              <a:t>16</a:t>
            </a:fld>
            <a:endParaRPr lang="sv-SE" sz="500"/>
          </a:p>
        </p:txBody>
      </p:sp>
    </p:spTree>
    <p:extLst>
      <p:ext uri="{BB962C8B-B14F-4D97-AF65-F5344CB8AC3E}">
        <p14:creationId xmlns:p14="http://schemas.microsoft.com/office/powerpoint/2010/main" val="258356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2ACB5-F8C0-4742-AB3A-DAA46F0BCEA9}"/>
              </a:ext>
            </a:extLst>
          </p:cNvPr>
          <p:cNvSpPr>
            <a:spLocks noGrp="1"/>
          </p:cNvSpPr>
          <p:nvPr>
            <p:ph type="dt" sz="half" idx="10"/>
          </p:nvPr>
        </p:nvSpPr>
        <p:spPr>
          <a:xfrm>
            <a:off x="6553200" y="4857750"/>
            <a:ext cx="1905000" cy="171450"/>
          </a:xfrm>
        </p:spPr>
        <p:txBody>
          <a:bodyPr wrap="square" anchor="t">
            <a:normAutofit/>
          </a:bodyPr>
          <a:lstStyle/>
          <a:p>
            <a:pPr>
              <a:lnSpc>
                <a:spcPct val="90000"/>
              </a:lnSpc>
              <a:spcAft>
                <a:spcPts val="600"/>
              </a:spcAft>
            </a:pPr>
            <a:fld id="{E7EE9947-15B4-4F57-9F8A-38C66B36E486}" type="datetime1">
              <a:rPr lang="en-US" sz="500" smtClean="0"/>
              <a:t>6/17/2021</a:t>
            </a:fld>
            <a:endParaRPr lang="sv-SE" sz="500"/>
          </a:p>
        </p:txBody>
      </p:sp>
      <p:sp>
        <p:nvSpPr>
          <p:cNvPr id="3" name="Footer Placeholder 2">
            <a:extLst>
              <a:ext uri="{FF2B5EF4-FFF2-40B4-BE49-F238E27FC236}">
                <a16:creationId xmlns:a16="http://schemas.microsoft.com/office/drawing/2014/main" id="{15433D37-F765-4110-B2BA-95E2F93CBD82}"/>
              </a:ext>
            </a:extLst>
          </p:cNvPr>
          <p:cNvSpPr>
            <a:spLocks noGrp="1"/>
          </p:cNvSpPr>
          <p:nvPr>
            <p:ph type="ftr" sz="quarter" idx="11"/>
          </p:nvPr>
        </p:nvSpPr>
        <p:spPr>
          <a:xfrm>
            <a:off x="457200" y="4857750"/>
            <a:ext cx="2895600" cy="171450"/>
          </a:xfrm>
        </p:spPr>
        <p:txBody>
          <a:bodyPr wrap="square" anchor="t">
            <a:normAutofit/>
          </a:bodyPr>
          <a:lstStyle/>
          <a:p>
            <a:pPr>
              <a:lnSpc>
                <a:spcPct val="90000"/>
              </a:lnSpc>
              <a:spcAft>
                <a:spcPts val="600"/>
              </a:spcAft>
            </a:pPr>
            <a:r>
              <a:rPr lang="sv-SE" sz="500"/>
              <a:t>Tony Durkee</a:t>
            </a:r>
          </a:p>
        </p:txBody>
      </p:sp>
      <p:sp>
        <p:nvSpPr>
          <p:cNvPr id="4" name="Slide Number Placeholder 3">
            <a:extLst>
              <a:ext uri="{FF2B5EF4-FFF2-40B4-BE49-F238E27FC236}">
                <a16:creationId xmlns:a16="http://schemas.microsoft.com/office/drawing/2014/main" id="{E2DECB43-0A64-491F-AE89-C53E3FBDDCAA}"/>
              </a:ext>
            </a:extLst>
          </p:cNvPr>
          <p:cNvSpPr>
            <a:spLocks noGrp="1"/>
          </p:cNvSpPr>
          <p:nvPr>
            <p:ph type="sldNum" sz="quarter" idx="12"/>
          </p:nvPr>
        </p:nvSpPr>
        <p:spPr>
          <a:xfrm>
            <a:off x="8229600" y="4857750"/>
            <a:ext cx="685800" cy="171450"/>
          </a:xfrm>
        </p:spPr>
        <p:txBody>
          <a:bodyPr wrap="square" anchor="t">
            <a:normAutofit/>
          </a:bodyPr>
          <a:lstStyle/>
          <a:p>
            <a:pPr>
              <a:lnSpc>
                <a:spcPct val="90000"/>
              </a:lnSpc>
              <a:spcAft>
                <a:spcPts val="600"/>
              </a:spcAft>
            </a:pPr>
            <a:fld id="{15859C56-CB7E-413F-8971-4226A1EF6823}" type="slidenum">
              <a:rPr lang="sv-SE" sz="500" smtClean="0"/>
              <a:pPr>
                <a:lnSpc>
                  <a:spcPct val="90000"/>
                </a:lnSpc>
                <a:spcAft>
                  <a:spcPts val="600"/>
                </a:spcAft>
              </a:pPr>
              <a:t>2</a:t>
            </a:fld>
            <a:endParaRPr lang="sv-SE" sz="500"/>
          </a:p>
        </p:txBody>
      </p:sp>
      <p:sp>
        <p:nvSpPr>
          <p:cNvPr id="13" name="Title 4">
            <a:extLst>
              <a:ext uri="{FF2B5EF4-FFF2-40B4-BE49-F238E27FC236}">
                <a16:creationId xmlns:a16="http://schemas.microsoft.com/office/drawing/2014/main" id="{70D206B9-3816-4DAF-863E-BE5E29DA3ACF}"/>
              </a:ext>
            </a:extLst>
          </p:cNvPr>
          <p:cNvSpPr>
            <a:spLocks noGrp="1"/>
          </p:cNvSpPr>
          <p:nvPr>
            <p:ph type="title"/>
          </p:nvPr>
        </p:nvSpPr>
        <p:spPr>
          <a:xfrm>
            <a:off x="539552" y="594025"/>
            <a:ext cx="7772400" cy="857250"/>
          </a:xfrm>
        </p:spPr>
        <p:txBody>
          <a:bodyPr/>
          <a:lstStyle/>
          <a:p>
            <a:pPr algn="ctr"/>
            <a:r>
              <a:rPr lang="sv-SE" sz="2400" dirty="0">
                <a:latin typeface="+mn-lt"/>
              </a:rPr>
              <a:t>Clinical Trial </a:t>
            </a:r>
            <a:r>
              <a:rPr lang="sv-SE" sz="2400" dirty="0" err="1">
                <a:latin typeface="+mn-lt"/>
              </a:rPr>
              <a:t>Transparency</a:t>
            </a:r>
            <a:r>
              <a:rPr lang="sv-SE" sz="2400" dirty="0">
                <a:latin typeface="+mn-lt"/>
              </a:rPr>
              <a:t> at </a:t>
            </a:r>
            <a:r>
              <a:rPr lang="sv-SE" sz="2400" dirty="0" err="1">
                <a:latin typeface="+mn-lt"/>
              </a:rPr>
              <a:t>European</a:t>
            </a:r>
            <a:r>
              <a:rPr lang="sv-SE" sz="2400" dirty="0">
                <a:latin typeface="+mn-lt"/>
              </a:rPr>
              <a:t> </a:t>
            </a:r>
            <a:r>
              <a:rPr lang="sv-SE" sz="2400" dirty="0" err="1">
                <a:latin typeface="+mn-lt"/>
              </a:rPr>
              <a:t>Universities</a:t>
            </a:r>
            <a:r>
              <a:rPr lang="sv-SE" sz="2400" dirty="0">
                <a:latin typeface="+mn-lt"/>
              </a:rPr>
              <a:t> </a:t>
            </a:r>
            <a:br>
              <a:rPr lang="sv-SE" sz="2400" dirty="0">
                <a:latin typeface="+mn-lt"/>
              </a:rPr>
            </a:br>
            <a:r>
              <a:rPr lang="sv-SE" sz="2000" b="1" i="0" u="none" strike="noStrike" baseline="0" dirty="0" err="1">
                <a:latin typeface="+mn-lt"/>
              </a:rPr>
              <a:t>Mapping</a:t>
            </a:r>
            <a:r>
              <a:rPr lang="sv-SE" sz="2000" b="1" i="0" u="none" strike="noStrike" baseline="0" dirty="0">
                <a:latin typeface="+mn-lt"/>
              </a:rPr>
              <a:t> </a:t>
            </a:r>
            <a:r>
              <a:rPr lang="sv-SE" sz="2000" b="1" i="0" u="none" strike="noStrike" baseline="0" dirty="0" err="1">
                <a:latin typeface="+mn-lt"/>
              </a:rPr>
              <a:t>unreported</a:t>
            </a:r>
            <a:r>
              <a:rPr lang="sv-SE" sz="2000" b="1" i="0" u="none" strike="noStrike" baseline="0" dirty="0">
                <a:latin typeface="+mn-lt"/>
              </a:rPr>
              <a:t> </a:t>
            </a:r>
            <a:r>
              <a:rPr lang="sv-SE" sz="2000" b="1" i="0" u="none" strike="noStrike" baseline="0" dirty="0" err="1">
                <a:latin typeface="+mn-lt"/>
              </a:rPr>
              <a:t>drug</a:t>
            </a:r>
            <a:r>
              <a:rPr lang="sv-SE" sz="2000" b="1" i="0" u="none" strike="noStrike" baseline="0" dirty="0">
                <a:latin typeface="+mn-lt"/>
              </a:rPr>
              <a:t> </a:t>
            </a:r>
            <a:r>
              <a:rPr lang="sv-SE" sz="2000" b="1" i="0" u="none" strike="noStrike" baseline="0" dirty="0" err="1">
                <a:latin typeface="+mn-lt"/>
              </a:rPr>
              <a:t>trials</a:t>
            </a:r>
            <a:r>
              <a:rPr lang="sv-SE" sz="2000" b="1" i="0" u="none" strike="noStrike" baseline="0" dirty="0">
                <a:latin typeface="+mn-lt"/>
              </a:rPr>
              <a:t> </a:t>
            </a:r>
            <a:endParaRPr lang="en-US" sz="3600" dirty="0">
              <a:latin typeface="+mn-lt"/>
            </a:endParaRPr>
          </a:p>
        </p:txBody>
      </p:sp>
      <p:pic>
        <p:nvPicPr>
          <p:cNvPr id="8" name="Content Placeholder 7">
            <a:extLst>
              <a:ext uri="{FF2B5EF4-FFF2-40B4-BE49-F238E27FC236}">
                <a16:creationId xmlns:a16="http://schemas.microsoft.com/office/drawing/2014/main" id="{E69BD118-A4ED-4741-88BC-E3D7D4311F79}"/>
              </a:ext>
            </a:extLst>
          </p:cNvPr>
          <p:cNvPicPr>
            <a:picLocks noGrp="1" noChangeAspect="1"/>
          </p:cNvPicPr>
          <p:nvPr>
            <p:ph idx="1"/>
          </p:nvPr>
        </p:nvPicPr>
        <p:blipFill>
          <a:blip r:embed="rId2"/>
          <a:stretch>
            <a:fillRect/>
          </a:stretch>
        </p:blipFill>
        <p:spPr>
          <a:xfrm>
            <a:off x="817822" y="1546291"/>
            <a:ext cx="7402016" cy="3002676"/>
          </a:xfrm>
          <a:noFill/>
        </p:spPr>
      </p:pic>
      <p:sp>
        <p:nvSpPr>
          <p:cNvPr id="10" name="TextBox 9">
            <a:extLst>
              <a:ext uri="{FF2B5EF4-FFF2-40B4-BE49-F238E27FC236}">
                <a16:creationId xmlns:a16="http://schemas.microsoft.com/office/drawing/2014/main" id="{0F9B6A04-84DA-4AAE-8367-EE9F386FE953}"/>
              </a:ext>
            </a:extLst>
          </p:cNvPr>
          <p:cNvSpPr txBox="1"/>
          <p:nvPr/>
        </p:nvSpPr>
        <p:spPr>
          <a:xfrm>
            <a:off x="1763688" y="4789586"/>
            <a:ext cx="6264696" cy="307777"/>
          </a:xfrm>
          <a:prstGeom prst="rect">
            <a:avLst/>
          </a:prstGeom>
          <a:noFill/>
        </p:spPr>
        <p:txBody>
          <a:bodyPr wrap="square">
            <a:spAutoFit/>
          </a:bodyPr>
          <a:lstStyle/>
          <a:p>
            <a:r>
              <a:rPr lang="en-US" sz="1400" dirty="0">
                <a:latin typeface="+mn-lt"/>
              </a:rPr>
              <a:t>                         (</a:t>
            </a:r>
            <a:r>
              <a:rPr lang="en-US" sz="1400" i="1" dirty="0">
                <a:latin typeface="+mn-lt"/>
              </a:rPr>
              <a:t>Source: </a:t>
            </a:r>
            <a:r>
              <a:rPr lang="en-US" sz="1400" dirty="0" err="1">
                <a:latin typeface="+mn-lt"/>
              </a:rPr>
              <a:t>Transparimed</a:t>
            </a:r>
            <a:r>
              <a:rPr lang="en-US" sz="1400" dirty="0">
                <a:latin typeface="+mn-lt"/>
              </a:rPr>
              <a:t>. Report, 2019)</a:t>
            </a:r>
            <a:endParaRPr lang="sv-SE" sz="1400" dirty="0">
              <a:latin typeface="+mn-lt"/>
            </a:endParaRPr>
          </a:p>
        </p:txBody>
      </p:sp>
    </p:spTree>
    <p:extLst>
      <p:ext uri="{BB962C8B-B14F-4D97-AF65-F5344CB8AC3E}">
        <p14:creationId xmlns:p14="http://schemas.microsoft.com/office/powerpoint/2010/main" val="1165203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1E466F-C550-4CC5-BD19-9945EC271A00}"/>
              </a:ext>
            </a:extLst>
          </p:cNvPr>
          <p:cNvSpPr>
            <a:spLocks noGrp="1"/>
          </p:cNvSpPr>
          <p:nvPr>
            <p:ph type="dt" sz="half" idx="10"/>
          </p:nvPr>
        </p:nvSpPr>
        <p:spPr>
          <a:xfrm>
            <a:off x="6553200" y="4857750"/>
            <a:ext cx="1905000" cy="171450"/>
          </a:xfrm>
        </p:spPr>
        <p:txBody>
          <a:bodyPr wrap="square" anchor="t">
            <a:normAutofit/>
          </a:bodyPr>
          <a:lstStyle/>
          <a:p>
            <a:pPr>
              <a:lnSpc>
                <a:spcPct val="90000"/>
              </a:lnSpc>
              <a:spcAft>
                <a:spcPts val="600"/>
              </a:spcAft>
            </a:pPr>
            <a:fld id="{B96D3221-DE39-46F1-A2E1-BF642A163CAA}" type="datetime1">
              <a:rPr lang="en-US" sz="500" smtClean="0"/>
              <a:t>6/17/2021</a:t>
            </a:fld>
            <a:endParaRPr lang="sv-SE" sz="500"/>
          </a:p>
        </p:txBody>
      </p:sp>
      <p:sp>
        <p:nvSpPr>
          <p:cNvPr id="3" name="Footer Placeholder 2">
            <a:extLst>
              <a:ext uri="{FF2B5EF4-FFF2-40B4-BE49-F238E27FC236}">
                <a16:creationId xmlns:a16="http://schemas.microsoft.com/office/drawing/2014/main" id="{A174FAC0-0110-46B4-894C-8D0B1FF6ABA2}"/>
              </a:ext>
            </a:extLst>
          </p:cNvPr>
          <p:cNvSpPr>
            <a:spLocks noGrp="1"/>
          </p:cNvSpPr>
          <p:nvPr>
            <p:ph type="ftr" sz="quarter" idx="11"/>
          </p:nvPr>
        </p:nvSpPr>
        <p:spPr>
          <a:xfrm>
            <a:off x="457200" y="4857750"/>
            <a:ext cx="2895600" cy="171450"/>
          </a:xfrm>
        </p:spPr>
        <p:txBody>
          <a:bodyPr wrap="square" anchor="t">
            <a:normAutofit/>
          </a:bodyPr>
          <a:lstStyle/>
          <a:p>
            <a:pPr>
              <a:lnSpc>
                <a:spcPct val="90000"/>
              </a:lnSpc>
              <a:spcAft>
                <a:spcPts val="600"/>
              </a:spcAft>
            </a:pPr>
            <a:r>
              <a:rPr lang="sv-SE" sz="500"/>
              <a:t>Tony Durkee</a:t>
            </a:r>
          </a:p>
        </p:txBody>
      </p:sp>
      <p:sp>
        <p:nvSpPr>
          <p:cNvPr id="4" name="Slide Number Placeholder 3">
            <a:extLst>
              <a:ext uri="{FF2B5EF4-FFF2-40B4-BE49-F238E27FC236}">
                <a16:creationId xmlns:a16="http://schemas.microsoft.com/office/drawing/2014/main" id="{608B6CEF-A2EE-47A9-AE79-A691BE31F08C}"/>
              </a:ext>
            </a:extLst>
          </p:cNvPr>
          <p:cNvSpPr>
            <a:spLocks noGrp="1"/>
          </p:cNvSpPr>
          <p:nvPr>
            <p:ph type="sldNum" sz="quarter" idx="12"/>
          </p:nvPr>
        </p:nvSpPr>
        <p:spPr>
          <a:xfrm>
            <a:off x="8229600" y="4857750"/>
            <a:ext cx="685800" cy="171450"/>
          </a:xfrm>
        </p:spPr>
        <p:txBody>
          <a:bodyPr wrap="square" anchor="t">
            <a:normAutofit/>
          </a:bodyPr>
          <a:lstStyle/>
          <a:p>
            <a:pPr>
              <a:lnSpc>
                <a:spcPct val="90000"/>
              </a:lnSpc>
              <a:spcAft>
                <a:spcPts val="600"/>
              </a:spcAft>
            </a:pPr>
            <a:fld id="{15859C56-CB7E-413F-8971-4226A1EF6823}" type="slidenum">
              <a:rPr lang="sv-SE" sz="500" smtClean="0"/>
              <a:pPr>
                <a:lnSpc>
                  <a:spcPct val="90000"/>
                </a:lnSpc>
                <a:spcAft>
                  <a:spcPts val="600"/>
                </a:spcAft>
              </a:pPr>
              <a:t>3</a:t>
            </a:fld>
            <a:endParaRPr lang="sv-SE" sz="500"/>
          </a:p>
        </p:txBody>
      </p:sp>
      <p:sp>
        <p:nvSpPr>
          <p:cNvPr id="13" name="Title 4">
            <a:extLst>
              <a:ext uri="{FF2B5EF4-FFF2-40B4-BE49-F238E27FC236}">
                <a16:creationId xmlns:a16="http://schemas.microsoft.com/office/drawing/2014/main" id="{8985EAB1-D17A-4BC5-AF66-D0FCD782BDA8}"/>
              </a:ext>
            </a:extLst>
          </p:cNvPr>
          <p:cNvSpPr>
            <a:spLocks noGrp="1"/>
          </p:cNvSpPr>
          <p:nvPr>
            <p:ph type="title"/>
          </p:nvPr>
        </p:nvSpPr>
        <p:spPr>
          <a:xfrm>
            <a:off x="539750" y="850404"/>
            <a:ext cx="7772400" cy="857250"/>
          </a:xfrm>
        </p:spPr>
        <p:txBody>
          <a:bodyPr/>
          <a:lstStyle/>
          <a:p>
            <a:pPr algn="ctr"/>
            <a:r>
              <a:rPr lang="en-US" sz="3200" dirty="0"/>
              <a:t>Reporting performance by country</a:t>
            </a:r>
          </a:p>
        </p:txBody>
      </p:sp>
      <p:pic>
        <p:nvPicPr>
          <p:cNvPr id="8" name="Content Placeholder 7">
            <a:extLst>
              <a:ext uri="{FF2B5EF4-FFF2-40B4-BE49-F238E27FC236}">
                <a16:creationId xmlns:a16="http://schemas.microsoft.com/office/drawing/2014/main" id="{63D79FDE-086A-4190-B70F-30349AF54AE6}"/>
              </a:ext>
            </a:extLst>
          </p:cNvPr>
          <p:cNvPicPr>
            <a:picLocks noGrp="1" noChangeAspect="1"/>
          </p:cNvPicPr>
          <p:nvPr>
            <p:ph idx="1"/>
          </p:nvPr>
        </p:nvPicPr>
        <p:blipFill>
          <a:blip r:embed="rId2"/>
          <a:stretch>
            <a:fillRect/>
          </a:stretch>
        </p:blipFill>
        <p:spPr>
          <a:xfrm>
            <a:off x="539750" y="1749580"/>
            <a:ext cx="7772400" cy="2064543"/>
          </a:xfrm>
          <a:noFill/>
        </p:spPr>
      </p:pic>
      <p:sp>
        <p:nvSpPr>
          <p:cNvPr id="10" name="TextBox 9">
            <a:extLst>
              <a:ext uri="{FF2B5EF4-FFF2-40B4-BE49-F238E27FC236}">
                <a16:creationId xmlns:a16="http://schemas.microsoft.com/office/drawing/2014/main" id="{C6B1082C-8E3F-45E4-8A52-7B0172F91716}"/>
              </a:ext>
            </a:extLst>
          </p:cNvPr>
          <p:cNvSpPr txBox="1"/>
          <p:nvPr/>
        </p:nvSpPr>
        <p:spPr>
          <a:xfrm>
            <a:off x="1763688" y="4789586"/>
            <a:ext cx="6264696" cy="307777"/>
          </a:xfrm>
          <a:prstGeom prst="rect">
            <a:avLst/>
          </a:prstGeom>
          <a:noFill/>
        </p:spPr>
        <p:txBody>
          <a:bodyPr wrap="square">
            <a:spAutoFit/>
          </a:bodyPr>
          <a:lstStyle/>
          <a:p>
            <a:r>
              <a:rPr lang="en-US" sz="1400" dirty="0">
                <a:latin typeface="+mn-lt"/>
              </a:rPr>
              <a:t>                         (</a:t>
            </a:r>
            <a:r>
              <a:rPr lang="en-US" sz="1400" i="1" dirty="0">
                <a:latin typeface="+mn-lt"/>
              </a:rPr>
              <a:t>Source: </a:t>
            </a:r>
            <a:r>
              <a:rPr lang="en-US" sz="1400" dirty="0" err="1">
                <a:latin typeface="+mn-lt"/>
              </a:rPr>
              <a:t>Transparimed</a:t>
            </a:r>
            <a:r>
              <a:rPr lang="en-US" sz="1400" dirty="0">
                <a:latin typeface="+mn-lt"/>
              </a:rPr>
              <a:t>. Report, 2019)</a:t>
            </a:r>
            <a:endParaRPr lang="sv-SE" sz="1400" dirty="0">
              <a:latin typeface="+mn-lt"/>
            </a:endParaRPr>
          </a:p>
        </p:txBody>
      </p:sp>
      <p:pic>
        <p:nvPicPr>
          <p:cNvPr id="11" name="Picture 10">
            <a:extLst>
              <a:ext uri="{FF2B5EF4-FFF2-40B4-BE49-F238E27FC236}">
                <a16:creationId xmlns:a16="http://schemas.microsoft.com/office/drawing/2014/main" id="{8A8E9567-54B0-4020-BE25-430A799CC271}"/>
              </a:ext>
            </a:extLst>
          </p:cNvPr>
          <p:cNvPicPr>
            <a:picLocks noChangeAspect="1"/>
          </p:cNvPicPr>
          <p:nvPr/>
        </p:nvPicPr>
        <p:blipFill>
          <a:blip r:embed="rId3"/>
          <a:stretch>
            <a:fillRect/>
          </a:stretch>
        </p:blipFill>
        <p:spPr>
          <a:xfrm>
            <a:off x="3203848" y="4078748"/>
            <a:ext cx="2559182" cy="514376"/>
          </a:xfrm>
          <a:prstGeom prst="rect">
            <a:avLst/>
          </a:prstGeom>
        </p:spPr>
      </p:pic>
    </p:spTree>
    <p:extLst>
      <p:ext uri="{BB962C8B-B14F-4D97-AF65-F5344CB8AC3E}">
        <p14:creationId xmlns:p14="http://schemas.microsoft.com/office/powerpoint/2010/main" val="2690665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15B406-F836-4B56-B44C-AD394195734A}"/>
              </a:ext>
            </a:extLst>
          </p:cNvPr>
          <p:cNvSpPr>
            <a:spLocks noGrp="1"/>
          </p:cNvSpPr>
          <p:nvPr>
            <p:ph type="dt" sz="half" idx="10"/>
          </p:nvPr>
        </p:nvSpPr>
        <p:spPr/>
        <p:txBody>
          <a:bodyPr/>
          <a:lstStyle/>
          <a:p>
            <a:fld id="{ED71CC16-8B80-4C06-8537-FBAD642326CE}" type="datetime1">
              <a:rPr lang="en-US" smtClean="0"/>
              <a:t>6/17/2021</a:t>
            </a:fld>
            <a:endParaRPr lang="sv-SE"/>
          </a:p>
        </p:txBody>
      </p:sp>
      <p:sp>
        <p:nvSpPr>
          <p:cNvPr id="3" name="Footer Placeholder 2">
            <a:extLst>
              <a:ext uri="{FF2B5EF4-FFF2-40B4-BE49-F238E27FC236}">
                <a16:creationId xmlns:a16="http://schemas.microsoft.com/office/drawing/2014/main" id="{5387E5C5-5CC4-45FA-B7AD-1665BDCA143C}"/>
              </a:ext>
            </a:extLst>
          </p:cNvPr>
          <p:cNvSpPr>
            <a:spLocks noGrp="1"/>
          </p:cNvSpPr>
          <p:nvPr>
            <p:ph type="ftr" sz="quarter" idx="11"/>
          </p:nvPr>
        </p:nvSpPr>
        <p:spPr/>
        <p:txBody>
          <a:bodyPr/>
          <a:lstStyle/>
          <a:p>
            <a:r>
              <a:rPr lang="sv-SE"/>
              <a:t>Tony Durkee</a:t>
            </a:r>
            <a:endParaRPr lang="sv-SE" dirty="0"/>
          </a:p>
        </p:txBody>
      </p:sp>
      <p:sp>
        <p:nvSpPr>
          <p:cNvPr id="4" name="Slide Number Placeholder 3">
            <a:extLst>
              <a:ext uri="{FF2B5EF4-FFF2-40B4-BE49-F238E27FC236}">
                <a16:creationId xmlns:a16="http://schemas.microsoft.com/office/drawing/2014/main" id="{2F5E5DBE-4931-403A-BA5F-9AEA5A6C10CA}"/>
              </a:ext>
            </a:extLst>
          </p:cNvPr>
          <p:cNvSpPr>
            <a:spLocks noGrp="1"/>
          </p:cNvSpPr>
          <p:nvPr>
            <p:ph type="sldNum" sz="quarter" idx="12"/>
          </p:nvPr>
        </p:nvSpPr>
        <p:spPr/>
        <p:txBody>
          <a:bodyPr/>
          <a:lstStyle/>
          <a:p>
            <a:fld id="{15859C56-CB7E-413F-8971-4226A1EF6823}" type="slidenum">
              <a:rPr lang="sv-SE" smtClean="0"/>
              <a:pPr/>
              <a:t>4</a:t>
            </a:fld>
            <a:endParaRPr lang="sv-SE"/>
          </a:p>
        </p:txBody>
      </p:sp>
      <p:sp>
        <p:nvSpPr>
          <p:cNvPr id="5" name="Title 4">
            <a:extLst>
              <a:ext uri="{FF2B5EF4-FFF2-40B4-BE49-F238E27FC236}">
                <a16:creationId xmlns:a16="http://schemas.microsoft.com/office/drawing/2014/main" id="{B1A1D373-AE9E-471B-A728-040B11F63615}"/>
              </a:ext>
            </a:extLst>
          </p:cNvPr>
          <p:cNvSpPr>
            <a:spLocks noGrp="1"/>
          </p:cNvSpPr>
          <p:nvPr>
            <p:ph type="title"/>
          </p:nvPr>
        </p:nvSpPr>
        <p:spPr>
          <a:xfrm>
            <a:off x="457200" y="475307"/>
            <a:ext cx="7772400" cy="857250"/>
          </a:xfrm>
        </p:spPr>
        <p:txBody>
          <a:bodyPr/>
          <a:lstStyle/>
          <a:p>
            <a:pPr algn="ctr"/>
            <a:r>
              <a:rPr lang="en-US" dirty="0"/>
              <a:t>Clinical Trial Transparency in Sweden </a:t>
            </a:r>
            <a:r>
              <a:rPr lang="en-US" sz="2400" dirty="0"/>
              <a:t>Mapping unreported drug trials </a:t>
            </a:r>
            <a:endParaRPr lang="sv-SE" dirty="0"/>
          </a:p>
        </p:txBody>
      </p:sp>
      <p:sp>
        <p:nvSpPr>
          <p:cNvPr id="6" name="Content Placeholder 5">
            <a:extLst>
              <a:ext uri="{FF2B5EF4-FFF2-40B4-BE49-F238E27FC236}">
                <a16:creationId xmlns:a16="http://schemas.microsoft.com/office/drawing/2014/main" id="{C2AF0B0B-3959-4A71-AEC0-C2B9089C5E47}"/>
              </a:ext>
            </a:extLst>
          </p:cNvPr>
          <p:cNvSpPr>
            <a:spLocks noGrp="1"/>
          </p:cNvSpPr>
          <p:nvPr>
            <p:ph idx="1"/>
          </p:nvPr>
        </p:nvSpPr>
        <p:spPr>
          <a:xfrm>
            <a:off x="513127" y="1563638"/>
            <a:ext cx="7772400" cy="2825104"/>
          </a:xfrm>
        </p:spPr>
        <p:txBody>
          <a:bodyPr/>
          <a:lstStyle/>
          <a:p>
            <a:pPr algn="just"/>
            <a:r>
              <a:rPr lang="en-US" sz="1800" dirty="0"/>
              <a:t>Over 70% of verifiably due clinical trial results are missing. </a:t>
            </a:r>
          </a:p>
          <a:p>
            <a:pPr marL="0" indent="0" algn="just">
              <a:buNone/>
            </a:pPr>
            <a:endParaRPr lang="en-US" sz="1800" dirty="0"/>
          </a:p>
          <a:p>
            <a:pPr algn="just"/>
            <a:r>
              <a:rPr lang="en-US" sz="1800" dirty="0"/>
              <a:t>Five Swedish sponsors with verifiably due results have not made a single trial result public in the registry. </a:t>
            </a:r>
          </a:p>
          <a:p>
            <a:pPr marL="0" indent="0" algn="just">
              <a:buNone/>
            </a:pPr>
            <a:endParaRPr lang="en-US" sz="1800" dirty="0"/>
          </a:p>
          <a:p>
            <a:pPr algn="just"/>
            <a:r>
              <a:rPr lang="en-US" sz="1800" dirty="0"/>
              <a:t>The 22 sponsors covered by this report have failed to report the results of an estimated 277 drug trials. </a:t>
            </a:r>
          </a:p>
          <a:p>
            <a:pPr marL="0" indent="0" algn="just">
              <a:buNone/>
            </a:pPr>
            <a:endParaRPr lang="en-US" sz="1800" dirty="0"/>
          </a:p>
          <a:p>
            <a:pPr algn="just"/>
            <a:r>
              <a:rPr lang="en-US" sz="1800" dirty="0"/>
              <a:t>The Swedish (nominal) reporting rate of 30% is far below the average reporting rate across all European drug trials.</a:t>
            </a:r>
            <a:endParaRPr lang="sv-SE" sz="1800" dirty="0"/>
          </a:p>
        </p:txBody>
      </p:sp>
      <p:sp>
        <p:nvSpPr>
          <p:cNvPr id="8" name="TextBox 7">
            <a:extLst>
              <a:ext uri="{FF2B5EF4-FFF2-40B4-BE49-F238E27FC236}">
                <a16:creationId xmlns:a16="http://schemas.microsoft.com/office/drawing/2014/main" id="{9FB98DF1-6DA1-4A33-8E84-B15450D8062C}"/>
              </a:ext>
            </a:extLst>
          </p:cNvPr>
          <p:cNvSpPr txBox="1"/>
          <p:nvPr/>
        </p:nvSpPr>
        <p:spPr>
          <a:xfrm>
            <a:off x="1403648" y="4789586"/>
            <a:ext cx="6624736" cy="307777"/>
          </a:xfrm>
          <a:prstGeom prst="rect">
            <a:avLst/>
          </a:prstGeom>
          <a:noFill/>
        </p:spPr>
        <p:txBody>
          <a:bodyPr wrap="square">
            <a:spAutoFit/>
          </a:bodyPr>
          <a:lstStyle/>
          <a:p>
            <a:r>
              <a:rPr lang="en-US" sz="1400" dirty="0">
                <a:latin typeface="+mn-lt"/>
              </a:rPr>
              <a:t>(</a:t>
            </a:r>
            <a:r>
              <a:rPr lang="en-US" sz="1400" i="1" dirty="0">
                <a:latin typeface="+mn-lt"/>
              </a:rPr>
              <a:t>Source: </a:t>
            </a:r>
            <a:r>
              <a:rPr lang="en-US" sz="1400" dirty="0">
                <a:latin typeface="+mn-lt"/>
              </a:rPr>
              <a:t>Lund University, Cochrane Sweden and </a:t>
            </a:r>
            <a:r>
              <a:rPr lang="en-US" sz="1400" dirty="0" err="1">
                <a:latin typeface="+mn-lt"/>
              </a:rPr>
              <a:t>Transparimed</a:t>
            </a:r>
            <a:r>
              <a:rPr lang="en-US" sz="1400" dirty="0">
                <a:latin typeface="+mn-lt"/>
              </a:rPr>
              <a:t>. Report, 2020)</a:t>
            </a:r>
            <a:endParaRPr lang="sv-SE" sz="1400" dirty="0">
              <a:latin typeface="+mn-lt"/>
            </a:endParaRPr>
          </a:p>
        </p:txBody>
      </p:sp>
    </p:spTree>
    <p:extLst>
      <p:ext uri="{BB962C8B-B14F-4D97-AF65-F5344CB8AC3E}">
        <p14:creationId xmlns:p14="http://schemas.microsoft.com/office/powerpoint/2010/main" val="303756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3B91F1-02D8-478C-AFFC-1C555049EE44}"/>
              </a:ext>
            </a:extLst>
          </p:cNvPr>
          <p:cNvSpPr>
            <a:spLocks noGrp="1"/>
          </p:cNvSpPr>
          <p:nvPr>
            <p:ph type="dt" sz="half" idx="10"/>
          </p:nvPr>
        </p:nvSpPr>
        <p:spPr/>
        <p:txBody>
          <a:bodyPr/>
          <a:lstStyle/>
          <a:p>
            <a:fld id="{A342ECB3-B71B-4599-8A85-868F62201193}" type="datetime1">
              <a:rPr lang="en-US" smtClean="0"/>
              <a:t>6/17/2021</a:t>
            </a:fld>
            <a:endParaRPr lang="sv-SE"/>
          </a:p>
        </p:txBody>
      </p:sp>
      <p:sp>
        <p:nvSpPr>
          <p:cNvPr id="3" name="Slide Number Placeholder 2">
            <a:extLst>
              <a:ext uri="{FF2B5EF4-FFF2-40B4-BE49-F238E27FC236}">
                <a16:creationId xmlns:a16="http://schemas.microsoft.com/office/drawing/2014/main" id="{523D9FA6-D937-4659-972A-C94EC643DAA3}"/>
              </a:ext>
            </a:extLst>
          </p:cNvPr>
          <p:cNvSpPr>
            <a:spLocks noGrp="1"/>
          </p:cNvSpPr>
          <p:nvPr>
            <p:ph type="sldNum" sz="quarter" idx="12"/>
          </p:nvPr>
        </p:nvSpPr>
        <p:spPr/>
        <p:txBody>
          <a:bodyPr/>
          <a:lstStyle/>
          <a:p>
            <a:fld id="{F62672A2-7A6E-4D96-9253-F8CDFE0E8C67}" type="slidenum">
              <a:rPr lang="sv-SE" smtClean="0"/>
              <a:pPr/>
              <a:t>5</a:t>
            </a:fld>
            <a:endParaRPr lang="sv-SE"/>
          </a:p>
        </p:txBody>
      </p:sp>
      <p:pic>
        <p:nvPicPr>
          <p:cNvPr id="8" name="Content Placeholder 7">
            <a:extLst>
              <a:ext uri="{FF2B5EF4-FFF2-40B4-BE49-F238E27FC236}">
                <a16:creationId xmlns:a16="http://schemas.microsoft.com/office/drawing/2014/main" id="{823AB393-E5A5-46A4-9949-D74DDBABB9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472" y="46137"/>
            <a:ext cx="5872860" cy="4725121"/>
          </a:xfrm>
        </p:spPr>
      </p:pic>
      <p:sp>
        <p:nvSpPr>
          <p:cNvPr id="11" name="TextBox 10">
            <a:extLst>
              <a:ext uri="{FF2B5EF4-FFF2-40B4-BE49-F238E27FC236}">
                <a16:creationId xmlns:a16="http://schemas.microsoft.com/office/drawing/2014/main" id="{178543A4-0915-42EB-B597-F00A5F0D45ED}"/>
              </a:ext>
            </a:extLst>
          </p:cNvPr>
          <p:cNvSpPr txBox="1"/>
          <p:nvPr/>
        </p:nvSpPr>
        <p:spPr>
          <a:xfrm>
            <a:off x="1403648" y="4789586"/>
            <a:ext cx="6624736" cy="307777"/>
          </a:xfrm>
          <a:prstGeom prst="rect">
            <a:avLst/>
          </a:prstGeom>
          <a:noFill/>
        </p:spPr>
        <p:txBody>
          <a:bodyPr wrap="square">
            <a:spAutoFit/>
          </a:bodyPr>
          <a:lstStyle/>
          <a:p>
            <a:r>
              <a:rPr lang="en-US" sz="1400" dirty="0">
                <a:latin typeface="+mn-lt"/>
              </a:rPr>
              <a:t>(</a:t>
            </a:r>
            <a:r>
              <a:rPr lang="en-US" sz="1400" i="1" dirty="0">
                <a:latin typeface="+mn-lt"/>
              </a:rPr>
              <a:t>Source: </a:t>
            </a:r>
            <a:r>
              <a:rPr lang="en-US" sz="1400" dirty="0">
                <a:latin typeface="+mn-lt"/>
              </a:rPr>
              <a:t>Lund University, Cochrane Sweden and </a:t>
            </a:r>
            <a:r>
              <a:rPr lang="en-US" sz="1400" dirty="0" err="1">
                <a:latin typeface="+mn-lt"/>
              </a:rPr>
              <a:t>Transparimed</a:t>
            </a:r>
            <a:r>
              <a:rPr lang="en-US" sz="1400" dirty="0">
                <a:latin typeface="+mn-lt"/>
              </a:rPr>
              <a:t>. Report, 2020)</a:t>
            </a:r>
            <a:endParaRPr lang="sv-SE" sz="1400" dirty="0">
              <a:latin typeface="+mn-lt"/>
            </a:endParaRPr>
          </a:p>
        </p:txBody>
      </p:sp>
      <p:sp>
        <p:nvSpPr>
          <p:cNvPr id="12" name="Footer Placeholder 11">
            <a:extLst>
              <a:ext uri="{FF2B5EF4-FFF2-40B4-BE49-F238E27FC236}">
                <a16:creationId xmlns:a16="http://schemas.microsoft.com/office/drawing/2014/main" id="{2E32B3E9-839B-4D08-9EF8-EFDB554D90B4}"/>
              </a:ext>
            </a:extLst>
          </p:cNvPr>
          <p:cNvSpPr>
            <a:spLocks noGrp="1"/>
          </p:cNvSpPr>
          <p:nvPr>
            <p:ph type="ftr" sz="quarter" idx="11"/>
          </p:nvPr>
        </p:nvSpPr>
        <p:spPr/>
        <p:txBody>
          <a:bodyPr/>
          <a:lstStyle/>
          <a:p>
            <a:r>
              <a:rPr lang="sv-SE"/>
              <a:t>Tony Durkee</a:t>
            </a:r>
            <a:endParaRPr lang="sv-SE" dirty="0"/>
          </a:p>
        </p:txBody>
      </p:sp>
    </p:spTree>
    <p:extLst>
      <p:ext uri="{BB962C8B-B14F-4D97-AF65-F5344CB8AC3E}">
        <p14:creationId xmlns:p14="http://schemas.microsoft.com/office/powerpoint/2010/main" val="249346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9DD17-3B07-4F79-B6CE-18CC7289D4E6}"/>
              </a:ext>
            </a:extLst>
          </p:cNvPr>
          <p:cNvSpPr>
            <a:spLocks noGrp="1"/>
          </p:cNvSpPr>
          <p:nvPr>
            <p:ph type="dt" sz="half" idx="10"/>
          </p:nvPr>
        </p:nvSpPr>
        <p:spPr/>
        <p:txBody>
          <a:bodyPr/>
          <a:lstStyle/>
          <a:p>
            <a:fld id="{D6A2F900-1013-40B3-A6FB-D39F9BD14EFA}" type="datetime1">
              <a:rPr lang="en-US" smtClean="0"/>
              <a:t>6/17/2021</a:t>
            </a:fld>
            <a:endParaRPr lang="sv-SE"/>
          </a:p>
        </p:txBody>
      </p:sp>
      <p:sp>
        <p:nvSpPr>
          <p:cNvPr id="3" name="Footer Placeholder 2">
            <a:extLst>
              <a:ext uri="{FF2B5EF4-FFF2-40B4-BE49-F238E27FC236}">
                <a16:creationId xmlns:a16="http://schemas.microsoft.com/office/drawing/2014/main" id="{179078E2-9FB0-4878-8058-712F82781054}"/>
              </a:ext>
            </a:extLst>
          </p:cNvPr>
          <p:cNvSpPr>
            <a:spLocks noGrp="1"/>
          </p:cNvSpPr>
          <p:nvPr>
            <p:ph type="ftr" sz="quarter" idx="11"/>
          </p:nvPr>
        </p:nvSpPr>
        <p:spPr/>
        <p:txBody>
          <a:bodyPr/>
          <a:lstStyle/>
          <a:p>
            <a:r>
              <a:rPr lang="sv-SE"/>
              <a:t>Tony Durkee</a:t>
            </a:r>
            <a:endParaRPr lang="sv-SE" dirty="0"/>
          </a:p>
        </p:txBody>
      </p:sp>
      <p:sp>
        <p:nvSpPr>
          <p:cNvPr id="4" name="Slide Number Placeholder 3">
            <a:extLst>
              <a:ext uri="{FF2B5EF4-FFF2-40B4-BE49-F238E27FC236}">
                <a16:creationId xmlns:a16="http://schemas.microsoft.com/office/drawing/2014/main" id="{5437416A-BD86-42A9-9B66-2757FE7107A9}"/>
              </a:ext>
            </a:extLst>
          </p:cNvPr>
          <p:cNvSpPr>
            <a:spLocks noGrp="1"/>
          </p:cNvSpPr>
          <p:nvPr>
            <p:ph type="sldNum" sz="quarter" idx="12"/>
          </p:nvPr>
        </p:nvSpPr>
        <p:spPr/>
        <p:txBody>
          <a:bodyPr/>
          <a:lstStyle/>
          <a:p>
            <a:fld id="{15859C56-CB7E-413F-8971-4226A1EF6823}" type="slidenum">
              <a:rPr lang="sv-SE" smtClean="0"/>
              <a:pPr/>
              <a:t>6</a:t>
            </a:fld>
            <a:endParaRPr lang="sv-SE"/>
          </a:p>
        </p:txBody>
      </p:sp>
      <p:sp>
        <p:nvSpPr>
          <p:cNvPr id="5" name="Title 4">
            <a:extLst>
              <a:ext uri="{FF2B5EF4-FFF2-40B4-BE49-F238E27FC236}">
                <a16:creationId xmlns:a16="http://schemas.microsoft.com/office/drawing/2014/main" id="{64B2E89F-83BB-4B8F-AB5A-B871F28031B9}"/>
              </a:ext>
            </a:extLst>
          </p:cNvPr>
          <p:cNvSpPr>
            <a:spLocks noGrp="1"/>
          </p:cNvSpPr>
          <p:nvPr>
            <p:ph type="title"/>
          </p:nvPr>
        </p:nvSpPr>
        <p:spPr>
          <a:xfrm>
            <a:off x="107504" y="483518"/>
            <a:ext cx="8604250" cy="857250"/>
          </a:xfrm>
        </p:spPr>
        <p:txBody>
          <a:bodyPr/>
          <a:lstStyle/>
          <a:p>
            <a:pPr algn="ctr"/>
            <a:r>
              <a:rPr lang="en-US" dirty="0"/>
              <a:t>Result of the Clinical Trial Transparency </a:t>
            </a:r>
            <a:br>
              <a:rPr lang="en-US" dirty="0"/>
            </a:br>
            <a:r>
              <a:rPr lang="en-US" dirty="0"/>
              <a:t>Reports and Media Attention</a:t>
            </a:r>
            <a:endParaRPr lang="sv-SE" dirty="0"/>
          </a:p>
        </p:txBody>
      </p:sp>
      <p:sp>
        <p:nvSpPr>
          <p:cNvPr id="6" name="Content Placeholder 5">
            <a:extLst>
              <a:ext uri="{FF2B5EF4-FFF2-40B4-BE49-F238E27FC236}">
                <a16:creationId xmlns:a16="http://schemas.microsoft.com/office/drawing/2014/main" id="{A8379B48-2C91-4117-8E49-EC056264ACC1}"/>
              </a:ext>
            </a:extLst>
          </p:cNvPr>
          <p:cNvSpPr>
            <a:spLocks noGrp="1"/>
          </p:cNvSpPr>
          <p:nvPr>
            <p:ph idx="1"/>
          </p:nvPr>
        </p:nvSpPr>
        <p:spPr>
          <a:xfrm>
            <a:off x="611560" y="1493860"/>
            <a:ext cx="7772400" cy="2825104"/>
          </a:xfrm>
        </p:spPr>
        <p:txBody>
          <a:bodyPr/>
          <a:lstStyle/>
          <a:p>
            <a:pPr algn="just"/>
            <a:r>
              <a:rPr lang="en-US" sz="1800" dirty="0"/>
              <a:t>The University Director at Karolinska </a:t>
            </a:r>
            <a:r>
              <a:rPr lang="en-US" sz="1800" dirty="0" err="1"/>
              <a:t>Institutet</a:t>
            </a:r>
            <a:r>
              <a:rPr lang="en-US" sz="1800" dirty="0"/>
              <a:t> (KI) issued a directive to establish a new initiative to centralize the registration and results reporting for clinical trials at KI.</a:t>
            </a:r>
          </a:p>
          <a:p>
            <a:pPr marL="0" indent="0" algn="just">
              <a:buNone/>
            </a:pPr>
            <a:endParaRPr lang="en-US" sz="1800" dirty="0"/>
          </a:p>
          <a:p>
            <a:pPr algn="just"/>
            <a:r>
              <a:rPr lang="en-US" sz="1800" dirty="0"/>
              <a:t>The directive was issued to the Compliance &amp; Data Office (CDO) unit within the Research Support Office (RSO).</a:t>
            </a:r>
          </a:p>
          <a:p>
            <a:pPr marL="0" indent="0" algn="just">
              <a:buNone/>
            </a:pPr>
            <a:endParaRPr lang="en-US" sz="1800" dirty="0"/>
          </a:p>
          <a:p>
            <a:pPr algn="just"/>
            <a:r>
              <a:rPr lang="en-US" sz="1800" dirty="0"/>
              <a:t>CDO assigned a lead coordinator and task force with the primary objective to develop guidelines and procedures for centralizing, monitoring and improving clinical trial registration and results reporting at KI.</a:t>
            </a:r>
            <a:endParaRPr lang="sv-SE" dirty="0"/>
          </a:p>
        </p:txBody>
      </p:sp>
    </p:spTree>
    <p:extLst>
      <p:ext uri="{BB962C8B-B14F-4D97-AF65-F5344CB8AC3E}">
        <p14:creationId xmlns:p14="http://schemas.microsoft.com/office/powerpoint/2010/main" val="368973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DB53F6-F397-4557-844E-5B800E9EA427}"/>
              </a:ext>
            </a:extLst>
          </p:cNvPr>
          <p:cNvSpPr>
            <a:spLocks noGrp="1"/>
          </p:cNvSpPr>
          <p:nvPr>
            <p:ph type="dt" sz="half" idx="10"/>
          </p:nvPr>
        </p:nvSpPr>
        <p:spPr>
          <a:xfrm>
            <a:off x="6553200" y="4857750"/>
            <a:ext cx="1905000" cy="171450"/>
          </a:xfrm>
        </p:spPr>
        <p:txBody>
          <a:bodyPr wrap="square" anchor="t">
            <a:normAutofit/>
          </a:bodyPr>
          <a:lstStyle/>
          <a:p>
            <a:pPr>
              <a:lnSpc>
                <a:spcPct val="90000"/>
              </a:lnSpc>
              <a:spcAft>
                <a:spcPts val="600"/>
              </a:spcAft>
            </a:pPr>
            <a:fld id="{F4012EA8-421E-4ABA-A122-92C3D93056E6}" type="datetime1">
              <a:rPr lang="en-US" sz="500" smtClean="0"/>
              <a:t>6/17/2021</a:t>
            </a:fld>
            <a:endParaRPr lang="sv-SE" sz="500"/>
          </a:p>
        </p:txBody>
      </p:sp>
      <p:sp>
        <p:nvSpPr>
          <p:cNvPr id="4" name="Slide Number Placeholder 3">
            <a:extLst>
              <a:ext uri="{FF2B5EF4-FFF2-40B4-BE49-F238E27FC236}">
                <a16:creationId xmlns:a16="http://schemas.microsoft.com/office/drawing/2014/main" id="{C0BA8321-94B0-48FB-8028-64AC00B83D0B}"/>
              </a:ext>
            </a:extLst>
          </p:cNvPr>
          <p:cNvSpPr>
            <a:spLocks noGrp="1"/>
          </p:cNvSpPr>
          <p:nvPr>
            <p:ph type="sldNum" sz="quarter" idx="12"/>
          </p:nvPr>
        </p:nvSpPr>
        <p:spPr>
          <a:xfrm>
            <a:off x="8229600" y="4857750"/>
            <a:ext cx="685800" cy="171450"/>
          </a:xfrm>
        </p:spPr>
        <p:txBody>
          <a:bodyPr wrap="square" anchor="t">
            <a:normAutofit/>
          </a:bodyPr>
          <a:lstStyle/>
          <a:p>
            <a:pPr>
              <a:lnSpc>
                <a:spcPct val="90000"/>
              </a:lnSpc>
              <a:spcAft>
                <a:spcPts val="600"/>
              </a:spcAft>
            </a:pPr>
            <a:fld id="{15859C56-CB7E-413F-8971-4226A1EF6823}" type="slidenum">
              <a:rPr lang="sv-SE" sz="500" smtClean="0"/>
              <a:pPr>
                <a:lnSpc>
                  <a:spcPct val="90000"/>
                </a:lnSpc>
                <a:spcAft>
                  <a:spcPts val="600"/>
                </a:spcAft>
              </a:pPr>
              <a:t>7</a:t>
            </a:fld>
            <a:endParaRPr lang="sv-SE" sz="500"/>
          </a:p>
        </p:txBody>
      </p:sp>
      <p:pic>
        <p:nvPicPr>
          <p:cNvPr id="8" name="Content Placeholder 7">
            <a:extLst>
              <a:ext uri="{FF2B5EF4-FFF2-40B4-BE49-F238E27FC236}">
                <a16:creationId xmlns:a16="http://schemas.microsoft.com/office/drawing/2014/main" id="{A0BF0417-F349-48F2-86F9-D7CA7D018346}"/>
              </a:ext>
            </a:extLst>
          </p:cNvPr>
          <p:cNvPicPr>
            <a:picLocks noGrp="1" noChangeAspect="1"/>
          </p:cNvPicPr>
          <p:nvPr>
            <p:ph type="pic" sz="quarter" idx="13"/>
          </p:nvPr>
        </p:nvPicPr>
        <p:blipFill rotWithShape="1">
          <a:blip r:embed="rId2"/>
          <a:stretch/>
        </p:blipFill>
        <p:spPr>
          <a:xfrm>
            <a:off x="803425" y="114300"/>
            <a:ext cx="8111975" cy="4540711"/>
          </a:xfrm>
          <a:noFill/>
        </p:spPr>
      </p:pic>
      <p:sp>
        <p:nvSpPr>
          <p:cNvPr id="3" name="Footer Placeholder 2">
            <a:extLst>
              <a:ext uri="{FF2B5EF4-FFF2-40B4-BE49-F238E27FC236}">
                <a16:creationId xmlns:a16="http://schemas.microsoft.com/office/drawing/2014/main" id="{AC286228-DC89-4588-9BFB-DBE5966BE3B0}"/>
              </a:ext>
            </a:extLst>
          </p:cNvPr>
          <p:cNvSpPr>
            <a:spLocks noGrp="1"/>
          </p:cNvSpPr>
          <p:nvPr>
            <p:ph type="ftr" sz="quarter" idx="4294967295"/>
          </p:nvPr>
        </p:nvSpPr>
        <p:spPr>
          <a:xfrm>
            <a:off x="457200" y="4857750"/>
            <a:ext cx="2895600" cy="171450"/>
          </a:xfrm>
        </p:spPr>
        <p:txBody>
          <a:bodyPr/>
          <a:lstStyle/>
          <a:p>
            <a:pPr>
              <a:spcAft>
                <a:spcPts val="600"/>
              </a:spcAft>
            </a:pPr>
            <a:r>
              <a:rPr lang="sv-SE"/>
              <a:t>Tony Durkee</a:t>
            </a:r>
          </a:p>
        </p:txBody>
      </p:sp>
    </p:spTree>
    <p:extLst>
      <p:ext uri="{BB962C8B-B14F-4D97-AF65-F5344CB8AC3E}">
        <p14:creationId xmlns:p14="http://schemas.microsoft.com/office/powerpoint/2010/main" val="236571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28ADDB-361D-489B-BA66-3868D2F44AB9}"/>
              </a:ext>
            </a:extLst>
          </p:cNvPr>
          <p:cNvSpPr>
            <a:spLocks noGrp="1"/>
          </p:cNvSpPr>
          <p:nvPr>
            <p:ph type="title"/>
          </p:nvPr>
        </p:nvSpPr>
        <p:spPr>
          <a:xfrm>
            <a:off x="615950" y="682002"/>
            <a:ext cx="7772400" cy="857250"/>
          </a:xfrm>
        </p:spPr>
        <p:txBody>
          <a:bodyPr wrap="square" anchor="t">
            <a:noAutofit/>
          </a:bodyPr>
          <a:lstStyle/>
          <a:p>
            <a:pPr algn="ctr">
              <a:lnSpc>
                <a:spcPct val="90000"/>
              </a:lnSpc>
            </a:pPr>
            <a:r>
              <a:rPr lang="en-US" sz="3200" dirty="0"/>
              <a:t>Initial assessment for centralization in academic institutions</a:t>
            </a:r>
            <a:endParaRPr lang="sv-SE" sz="3200" dirty="0"/>
          </a:p>
        </p:txBody>
      </p:sp>
      <p:pic>
        <p:nvPicPr>
          <p:cNvPr id="7" name="Picture 6">
            <a:extLst>
              <a:ext uri="{FF2B5EF4-FFF2-40B4-BE49-F238E27FC236}">
                <a16:creationId xmlns:a16="http://schemas.microsoft.com/office/drawing/2014/main" id="{A42CBAC4-4EFB-449D-9553-AFF5D1D002CD}"/>
              </a:ext>
            </a:extLst>
          </p:cNvPr>
          <p:cNvPicPr>
            <a:picLocks noChangeAspect="1"/>
          </p:cNvPicPr>
          <p:nvPr/>
        </p:nvPicPr>
        <p:blipFill>
          <a:blip r:embed="rId2">
            <a:duotone>
              <a:schemeClr val="accent1">
                <a:shade val="45000"/>
                <a:satMod val="135000"/>
              </a:schemeClr>
              <a:prstClr val="white"/>
            </a:duotone>
          </a:blip>
          <a:stretch>
            <a:fillRect/>
          </a:stretch>
        </p:blipFill>
        <p:spPr>
          <a:xfrm>
            <a:off x="539750" y="2411734"/>
            <a:ext cx="3810000" cy="1704974"/>
          </a:xfrm>
          <a:prstGeom prst="rect">
            <a:avLst/>
          </a:prstGeom>
          <a:noFill/>
        </p:spPr>
      </p:pic>
      <p:sp>
        <p:nvSpPr>
          <p:cNvPr id="6" name="Content Placeholder 5">
            <a:extLst>
              <a:ext uri="{FF2B5EF4-FFF2-40B4-BE49-F238E27FC236}">
                <a16:creationId xmlns:a16="http://schemas.microsoft.com/office/drawing/2014/main" id="{D537E6D7-F90F-4905-91F2-650019603E87}"/>
              </a:ext>
            </a:extLst>
          </p:cNvPr>
          <p:cNvSpPr>
            <a:spLocks noGrp="1"/>
          </p:cNvSpPr>
          <p:nvPr>
            <p:ph sz="half" idx="2"/>
          </p:nvPr>
        </p:nvSpPr>
        <p:spPr>
          <a:xfrm>
            <a:off x="4502150" y="1851669"/>
            <a:ext cx="4462338" cy="2825106"/>
          </a:xfrm>
        </p:spPr>
        <p:txBody>
          <a:bodyPr wrap="square" anchor="t">
            <a:normAutofit lnSpcReduction="10000"/>
          </a:bodyPr>
          <a:lstStyle/>
          <a:p>
            <a:pPr>
              <a:lnSpc>
                <a:spcPct val="90000"/>
              </a:lnSpc>
            </a:pPr>
            <a:r>
              <a:rPr lang="en-US" sz="1800" b="1" dirty="0"/>
              <a:t>Assessment of institution’s clinical trials</a:t>
            </a:r>
          </a:p>
          <a:p>
            <a:pPr lvl="1">
              <a:lnSpc>
                <a:spcPct val="90000"/>
              </a:lnSpc>
            </a:pPr>
            <a:r>
              <a:rPr lang="en-US" sz="1600" dirty="0"/>
              <a:t>Systematic search in EudraCT, WHO ICTRP Portal</a:t>
            </a:r>
            <a:r>
              <a:rPr lang="sv-SE" sz="1600" dirty="0"/>
              <a:t> </a:t>
            </a:r>
          </a:p>
          <a:p>
            <a:pPr lvl="1">
              <a:lnSpc>
                <a:spcPct val="90000"/>
              </a:lnSpc>
            </a:pPr>
            <a:r>
              <a:rPr lang="sv-SE" sz="1600" dirty="0" err="1"/>
              <a:t>Identify</a:t>
            </a:r>
            <a:r>
              <a:rPr lang="sv-SE" sz="1600" dirty="0"/>
              <a:t> and </a:t>
            </a:r>
            <a:r>
              <a:rPr lang="sv-SE" sz="1600" dirty="0" err="1"/>
              <a:t>search</a:t>
            </a:r>
            <a:r>
              <a:rPr lang="sv-SE" sz="1600" dirty="0"/>
              <a:t> </a:t>
            </a:r>
            <a:r>
              <a:rPr lang="sv-SE" sz="1600" dirty="0" err="1"/>
              <a:t>internal</a:t>
            </a:r>
            <a:r>
              <a:rPr lang="sv-SE" sz="1600" dirty="0"/>
              <a:t> institution </a:t>
            </a:r>
            <a:r>
              <a:rPr lang="sv-SE" sz="1600" dirty="0" err="1"/>
              <a:t>databases</a:t>
            </a:r>
            <a:endParaRPr lang="sv-SE" sz="1600" dirty="0"/>
          </a:p>
          <a:p>
            <a:pPr marL="457200" lvl="1" indent="0">
              <a:lnSpc>
                <a:spcPct val="90000"/>
              </a:lnSpc>
              <a:buNone/>
            </a:pPr>
            <a:endParaRPr lang="en-US" sz="1600" dirty="0"/>
          </a:p>
          <a:p>
            <a:pPr>
              <a:lnSpc>
                <a:spcPct val="90000"/>
              </a:lnSpc>
            </a:pPr>
            <a:r>
              <a:rPr lang="en-US" sz="1800" b="1" dirty="0"/>
              <a:t>Assessment of available resources</a:t>
            </a:r>
          </a:p>
          <a:p>
            <a:pPr lvl="1">
              <a:lnSpc>
                <a:spcPct val="90000"/>
              </a:lnSpc>
            </a:pPr>
            <a:r>
              <a:rPr lang="en-US" sz="1600" dirty="0"/>
              <a:t>Manager or lead coordinator</a:t>
            </a:r>
          </a:p>
          <a:p>
            <a:pPr lvl="1">
              <a:lnSpc>
                <a:spcPct val="90000"/>
              </a:lnSpc>
            </a:pPr>
            <a:r>
              <a:rPr lang="en-US" sz="1600" dirty="0"/>
              <a:t>Personnel</a:t>
            </a:r>
          </a:p>
          <a:p>
            <a:pPr lvl="1">
              <a:lnSpc>
                <a:spcPct val="90000"/>
              </a:lnSpc>
            </a:pPr>
            <a:r>
              <a:rPr lang="en-US" sz="1600" dirty="0"/>
              <a:t>Training</a:t>
            </a:r>
          </a:p>
          <a:p>
            <a:pPr>
              <a:lnSpc>
                <a:spcPct val="90000"/>
              </a:lnSpc>
            </a:pPr>
            <a:endParaRPr lang="sv-SE" sz="1400" dirty="0"/>
          </a:p>
        </p:txBody>
      </p:sp>
      <p:sp>
        <p:nvSpPr>
          <p:cNvPr id="2" name="Date Placeholder 1">
            <a:extLst>
              <a:ext uri="{FF2B5EF4-FFF2-40B4-BE49-F238E27FC236}">
                <a16:creationId xmlns:a16="http://schemas.microsoft.com/office/drawing/2014/main" id="{96C5807E-9539-4769-B76A-805728A22651}"/>
              </a:ext>
            </a:extLst>
          </p:cNvPr>
          <p:cNvSpPr>
            <a:spLocks noGrp="1"/>
          </p:cNvSpPr>
          <p:nvPr>
            <p:ph type="dt" sz="half" idx="10"/>
          </p:nvPr>
        </p:nvSpPr>
        <p:spPr>
          <a:xfrm>
            <a:off x="6553200" y="4857750"/>
            <a:ext cx="1905000" cy="171450"/>
          </a:xfrm>
        </p:spPr>
        <p:txBody>
          <a:bodyPr wrap="square" anchor="t">
            <a:normAutofit/>
          </a:bodyPr>
          <a:lstStyle/>
          <a:p>
            <a:pPr>
              <a:lnSpc>
                <a:spcPct val="90000"/>
              </a:lnSpc>
              <a:spcAft>
                <a:spcPts val="600"/>
              </a:spcAft>
            </a:pPr>
            <a:fld id="{091B4714-38DE-4C2D-B373-F983D5AE4374}" type="datetime1">
              <a:rPr lang="en-US" sz="500" smtClean="0"/>
              <a:t>6/17/2021</a:t>
            </a:fld>
            <a:endParaRPr lang="sv-SE" sz="500"/>
          </a:p>
        </p:txBody>
      </p:sp>
      <p:sp>
        <p:nvSpPr>
          <p:cNvPr id="3" name="Footer Placeholder 2">
            <a:extLst>
              <a:ext uri="{FF2B5EF4-FFF2-40B4-BE49-F238E27FC236}">
                <a16:creationId xmlns:a16="http://schemas.microsoft.com/office/drawing/2014/main" id="{59E6EA1E-E266-40AA-8900-15DD34AE90FE}"/>
              </a:ext>
            </a:extLst>
          </p:cNvPr>
          <p:cNvSpPr>
            <a:spLocks noGrp="1"/>
          </p:cNvSpPr>
          <p:nvPr>
            <p:ph type="ftr" sz="quarter" idx="11"/>
          </p:nvPr>
        </p:nvSpPr>
        <p:spPr>
          <a:xfrm>
            <a:off x="457200" y="4857750"/>
            <a:ext cx="2895600" cy="171450"/>
          </a:xfrm>
        </p:spPr>
        <p:txBody>
          <a:bodyPr wrap="square" anchor="t">
            <a:normAutofit/>
          </a:bodyPr>
          <a:lstStyle/>
          <a:p>
            <a:pPr>
              <a:lnSpc>
                <a:spcPct val="90000"/>
              </a:lnSpc>
              <a:spcAft>
                <a:spcPts val="600"/>
              </a:spcAft>
            </a:pPr>
            <a:r>
              <a:rPr lang="sv-SE" sz="500"/>
              <a:t>Tony Durkee</a:t>
            </a:r>
          </a:p>
        </p:txBody>
      </p:sp>
      <p:sp>
        <p:nvSpPr>
          <p:cNvPr id="4" name="Slide Number Placeholder 3">
            <a:extLst>
              <a:ext uri="{FF2B5EF4-FFF2-40B4-BE49-F238E27FC236}">
                <a16:creationId xmlns:a16="http://schemas.microsoft.com/office/drawing/2014/main" id="{D6ED2E21-3B51-49FC-8AC7-6EB968B856CE}"/>
              </a:ext>
            </a:extLst>
          </p:cNvPr>
          <p:cNvSpPr>
            <a:spLocks noGrp="1"/>
          </p:cNvSpPr>
          <p:nvPr>
            <p:ph type="sldNum" sz="quarter" idx="12"/>
          </p:nvPr>
        </p:nvSpPr>
        <p:spPr>
          <a:xfrm>
            <a:off x="8229600" y="4857750"/>
            <a:ext cx="685800" cy="171450"/>
          </a:xfrm>
        </p:spPr>
        <p:txBody>
          <a:bodyPr wrap="square" anchor="t">
            <a:normAutofit/>
          </a:bodyPr>
          <a:lstStyle/>
          <a:p>
            <a:pPr>
              <a:lnSpc>
                <a:spcPct val="90000"/>
              </a:lnSpc>
              <a:spcAft>
                <a:spcPts val="600"/>
              </a:spcAft>
            </a:pPr>
            <a:fld id="{15859C56-CB7E-413F-8971-4226A1EF6823}" type="slidenum">
              <a:rPr lang="sv-SE" sz="500" smtClean="0"/>
              <a:pPr>
                <a:lnSpc>
                  <a:spcPct val="90000"/>
                </a:lnSpc>
                <a:spcAft>
                  <a:spcPts val="600"/>
                </a:spcAft>
              </a:pPr>
              <a:t>8</a:t>
            </a:fld>
            <a:endParaRPr lang="sv-SE" sz="500"/>
          </a:p>
        </p:txBody>
      </p:sp>
    </p:spTree>
    <p:extLst>
      <p:ext uri="{BB962C8B-B14F-4D97-AF65-F5344CB8AC3E}">
        <p14:creationId xmlns:p14="http://schemas.microsoft.com/office/powerpoint/2010/main" val="2904152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3CCEA6-3BDA-4732-9D6F-6A7FFF108E3F}"/>
              </a:ext>
            </a:extLst>
          </p:cNvPr>
          <p:cNvSpPr>
            <a:spLocks noGrp="1"/>
          </p:cNvSpPr>
          <p:nvPr>
            <p:ph type="dt" sz="half" idx="10"/>
          </p:nvPr>
        </p:nvSpPr>
        <p:spPr/>
        <p:txBody>
          <a:bodyPr/>
          <a:lstStyle/>
          <a:p>
            <a:fld id="{67423805-C502-42D8-9446-11AD263F9F2D}" type="datetime1">
              <a:rPr lang="en-US" smtClean="0"/>
              <a:t>6/17/2021</a:t>
            </a:fld>
            <a:endParaRPr lang="sv-SE"/>
          </a:p>
        </p:txBody>
      </p:sp>
      <p:sp>
        <p:nvSpPr>
          <p:cNvPr id="3" name="Footer Placeholder 2">
            <a:extLst>
              <a:ext uri="{FF2B5EF4-FFF2-40B4-BE49-F238E27FC236}">
                <a16:creationId xmlns:a16="http://schemas.microsoft.com/office/drawing/2014/main" id="{021A452D-30DB-4E1B-B234-EAC3C1784E73}"/>
              </a:ext>
            </a:extLst>
          </p:cNvPr>
          <p:cNvSpPr>
            <a:spLocks noGrp="1"/>
          </p:cNvSpPr>
          <p:nvPr>
            <p:ph type="ftr" sz="quarter" idx="11"/>
          </p:nvPr>
        </p:nvSpPr>
        <p:spPr/>
        <p:txBody>
          <a:bodyPr/>
          <a:lstStyle/>
          <a:p>
            <a:r>
              <a:rPr lang="sv-SE"/>
              <a:t>Tony Durkee</a:t>
            </a:r>
            <a:endParaRPr lang="sv-SE" dirty="0"/>
          </a:p>
        </p:txBody>
      </p:sp>
      <p:sp>
        <p:nvSpPr>
          <p:cNvPr id="4" name="Slide Number Placeholder 3">
            <a:extLst>
              <a:ext uri="{FF2B5EF4-FFF2-40B4-BE49-F238E27FC236}">
                <a16:creationId xmlns:a16="http://schemas.microsoft.com/office/drawing/2014/main" id="{87291B09-44C8-49AA-9FE2-4ECF58048E2B}"/>
              </a:ext>
            </a:extLst>
          </p:cNvPr>
          <p:cNvSpPr>
            <a:spLocks noGrp="1"/>
          </p:cNvSpPr>
          <p:nvPr>
            <p:ph type="sldNum" sz="quarter" idx="12"/>
          </p:nvPr>
        </p:nvSpPr>
        <p:spPr/>
        <p:txBody>
          <a:bodyPr/>
          <a:lstStyle/>
          <a:p>
            <a:fld id="{15859C56-CB7E-413F-8971-4226A1EF6823}" type="slidenum">
              <a:rPr lang="sv-SE" smtClean="0"/>
              <a:pPr/>
              <a:t>9</a:t>
            </a:fld>
            <a:endParaRPr lang="sv-SE"/>
          </a:p>
        </p:txBody>
      </p:sp>
      <p:sp>
        <p:nvSpPr>
          <p:cNvPr id="5" name="Title 4">
            <a:extLst>
              <a:ext uri="{FF2B5EF4-FFF2-40B4-BE49-F238E27FC236}">
                <a16:creationId xmlns:a16="http://schemas.microsoft.com/office/drawing/2014/main" id="{E8047748-B9A3-421C-B185-E65200BA0B1C}"/>
              </a:ext>
            </a:extLst>
          </p:cNvPr>
          <p:cNvSpPr>
            <a:spLocks noGrp="1"/>
          </p:cNvSpPr>
          <p:nvPr>
            <p:ph type="title"/>
          </p:nvPr>
        </p:nvSpPr>
        <p:spPr>
          <a:xfrm>
            <a:off x="457200" y="137140"/>
            <a:ext cx="7772400" cy="857250"/>
          </a:xfrm>
        </p:spPr>
        <p:txBody>
          <a:bodyPr/>
          <a:lstStyle/>
          <a:p>
            <a:pPr algn="ctr"/>
            <a:r>
              <a:rPr lang="en-US" dirty="0"/>
              <a:t>Develop a model for centralization according to institutional needs</a:t>
            </a:r>
            <a:endParaRPr lang="sv-SE" dirty="0"/>
          </a:p>
        </p:txBody>
      </p:sp>
      <p:sp>
        <p:nvSpPr>
          <p:cNvPr id="6" name="Content Placeholder 5">
            <a:extLst>
              <a:ext uri="{FF2B5EF4-FFF2-40B4-BE49-F238E27FC236}">
                <a16:creationId xmlns:a16="http://schemas.microsoft.com/office/drawing/2014/main" id="{CA511BAA-C551-4C17-8487-A1A92B151B08}"/>
              </a:ext>
            </a:extLst>
          </p:cNvPr>
          <p:cNvSpPr>
            <a:spLocks noGrp="1"/>
          </p:cNvSpPr>
          <p:nvPr>
            <p:ph idx="1"/>
          </p:nvPr>
        </p:nvSpPr>
        <p:spPr>
          <a:xfrm>
            <a:off x="485083" y="1159198"/>
            <a:ext cx="7772400" cy="2825104"/>
          </a:xfrm>
        </p:spPr>
        <p:txBody>
          <a:bodyPr/>
          <a:lstStyle/>
          <a:p>
            <a:pPr algn="just">
              <a:buFont typeface="+mj-lt"/>
              <a:buAutoNum type="arabicPeriod"/>
            </a:pPr>
            <a:r>
              <a:rPr lang="en-US" sz="1500" b="1" i="0" u="sng" strike="noStrike" baseline="0" dirty="0" err="1">
                <a:solidFill>
                  <a:srgbClr val="000000"/>
                </a:solidFill>
              </a:rPr>
              <a:t>Decentralised</a:t>
            </a:r>
            <a:r>
              <a:rPr lang="en-US" sz="1500" b="1" i="0" u="sng" strike="noStrike" baseline="0" dirty="0">
                <a:solidFill>
                  <a:srgbClr val="000000"/>
                </a:solidFill>
              </a:rPr>
              <a:t> model</a:t>
            </a:r>
            <a:r>
              <a:rPr lang="en-US" sz="1500" b="1" u="sng" dirty="0">
                <a:solidFill>
                  <a:srgbClr val="000000"/>
                </a:solidFill>
              </a:rPr>
              <a:t>: </a:t>
            </a:r>
            <a:r>
              <a:rPr lang="en-US" sz="1500" dirty="0">
                <a:solidFill>
                  <a:srgbClr val="000000"/>
                </a:solidFill>
              </a:rPr>
              <a:t>researchers retain full control over the registry entries for their own trials. The registry manager oversees the portfolio as a whole, sends emails to remind researchers to update entries or upload results, and provides training and support on demand, for example by sitting with researchers when they enter data into registries.</a:t>
            </a:r>
          </a:p>
          <a:p>
            <a:pPr algn="just">
              <a:buFont typeface="+mj-lt"/>
              <a:buAutoNum type="arabicPeriod"/>
            </a:pPr>
            <a:r>
              <a:rPr lang="sv-SE" sz="1500" b="1" i="0" u="sng" strike="noStrike" baseline="0" dirty="0" err="1">
                <a:solidFill>
                  <a:srgbClr val="000000"/>
                </a:solidFill>
              </a:rPr>
              <a:t>Centralised</a:t>
            </a:r>
            <a:r>
              <a:rPr lang="sv-SE" sz="1500" b="1" i="0" u="sng" strike="noStrike" baseline="0" dirty="0">
                <a:solidFill>
                  <a:srgbClr val="000000"/>
                </a:solidFill>
              </a:rPr>
              <a:t> </a:t>
            </a:r>
            <a:r>
              <a:rPr lang="sv-SE" sz="1500" b="1" i="0" u="sng" strike="noStrike" baseline="0" dirty="0" err="1">
                <a:solidFill>
                  <a:srgbClr val="000000"/>
                </a:solidFill>
              </a:rPr>
              <a:t>model</a:t>
            </a:r>
            <a:r>
              <a:rPr lang="sv-SE" sz="1500" b="1" u="sng" dirty="0">
                <a:solidFill>
                  <a:srgbClr val="000000"/>
                </a:solidFill>
              </a:rPr>
              <a:t>: </a:t>
            </a:r>
            <a:r>
              <a:rPr lang="en-US" sz="1500" b="0" i="0" u="none" strike="noStrike" baseline="0" dirty="0">
                <a:solidFill>
                  <a:srgbClr val="000000"/>
                </a:solidFill>
              </a:rPr>
              <a:t>the registry manager assumes full and exclusive control over all trials in the institution’s portfolio. When updates or results are due, the registry manager requests the necessary data from researchers, and then directly enters that data into registries. </a:t>
            </a:r>
          </a:p>
          <a:p>
            <a:pPr algn="just">
              <a:buFont typeface="+mj-lt"/>
              <a:buAutoNum type="arabicPeriod"/>
            </a:pPr>
            <a:r>
              <a:rPr lang="sv-SE" sz="1500" b="1" i="0" u="sng" strike="noStrike" baseline="0" dirty="0">
                <a:solidFill>
                  <a:srgbClr val="000000"/>
                </a:solidFill>
              </a:rPr>
              <a:t>Cluster </a:t>
            </a:r>
            <a:r>
              <a:rPr lang="sv-SE" sz="1500" b="1" i="0" u="sng" strike="noStrike" baseline="0" dirty="0" err="1">
                <a:solidFill>
                  <a:srgbClr val="000000"/>
                </a:solidFill>
              </a:rPr>
              <a:t>model</a:t>
            </a:r>
            <a:r>
              <a:rPr lang="sv-SE" sz="1500" b="1" u="sng" dirty="0">
                <a:solidFill>
                  <a:srgbClr val="000000"/>
                </a:solidFill>
              </a:rPr>
              <a:t>: </a:t>
            </a:r>
            <a:r>
              <a:rPr lang="en-US" sz="1500" b="0" i="0" u="none" strike="noStrike" baseline="0" dirty="0">
                <a:solidFill>
                  <a:srgbClr val="000000"/>
                </a:solidFill>
              </a:rPr>
              <a:t>The registry manager has oversight of the overall portfolio. Each research cluster (or unit) within the institution has one designated point person who assumes control over all trials run by that cluster, and directly enters data for that cluster’s trials into registries. </a:t>
            </a:r>
          </a:p>
          <a:p>
            <a:pPr algn="just">
              <a:buFont typeface="+mj-lt"/>
              <a:buAutoNum type="arabicPeriod"/>
            </a:pPr>
            <a:r>
              <a:rPr lang="sv-SE" sz="1500" b="1" i="0" u="sng" strike="noStrike" baseline="0" dirty="0">
                <a:solidFill>
                  <a:srgbClr val="000000"/>
                </a:solidFill>
              </a:rPr>
              <a:t>A la carte </a:t>
            </a:r>
            <a:r>
              <a:rPr lang="sv-SE" sz="1500" b="1" i="0" u="sng" strike="noStrike" baseline="0" dirty="0" err="1">
                <a:solidFill>
                  <a:srgbClr val="000000"/>
                </a:solidFill>
              </a:rPr>
              <a:t>model</a:t>
            </a:r>
            <a:r>
              <a:rPr lang="sv-SE" sz="1500" b="1" u="sng" dirty="0">
                <a:solidFill>
                  <a:srgbClr val="000000"/>
                </a:solidFill>
              </a:rPr>
              <a:t>: </a:t>
            </a:r>
            <a:r>
              <a:rPr lang="en-US" sz="1500" b="0" i="0" u="none" strike="noStrike" baseline="0" dirty="0">
                <a:solidFill>
                  <a:srgbClr val="000000"/>
                </a:solidFill>
              </a:rPr>
              <a:t>researchers are given a choice between directly managing registry data for their own trials, or letting the registry manager perform that task for them. </a:t>
            </a:r>
            <a:endParaRPr lang="en-US" sz="1500" dirty="0"/>
          </a:p>
        </p:txBody>
      </p:sp>
      <p:sp>
        <p:nvSpPr>
          <p:cNvPr id="8" name="TextBox 7">
            <a:extLst>
              <a:ext uri="{FF2B5EF4-FFF2-40B4-BE49-F238E27FC236}">
                <a16:creationId xmlns:a16="http://schemas.microsoft.com/office/drawing/2014/main" id="{2A5AABE5-82BE-4762-81D7-A490713F8E6B}"/>
              </a:ext>
            </a:extLst>
          </p:cNvPr>
          <p:cNvSpPr txBox="1"/>
          <p:nvPr/>
        </p:nvSpPr>
        <p:spPr>
          <a:xfrm>
            <a:off x="1918283" y="4855560"/>
            <a:ext cx="6172200" cy="311239"/>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r>
              <a:rPr lang="en-US" sz="1400" i="1" dirty="0">
                <a:effectLst/>
                <a:latin typeface="Arial" panose="020B0604020202020204" pitchFamily="34" charset="0"/>
                <a:ea typeface="Calibri" panose="020F0502020204030204" pitchFamily="34" charset="0"/>
                <a:cs typeface="Times New Roman" panose="02020603050405020304" pitchFamily="18" charset="0"/>
              </a:rPr>
              <a:t>Source:</a:t>
            </a:r>
            <a:r>
              <a:rPr lang="en-US" sz="1400" dirty="0">
                <a:effectLst/>
                <a:latin typeface="Arial" panose="020B0604020202020204" pitchFamily="34" charset="0"/>
                <a:ea typeface="Calibri" panose="020F0502020204030204" pitchFamily="34" charset="0"/>
                <a:cs typeface="Times New Roman" panose="02020603050405020304" pitchFamily="18" charset="0"/>
              </a:rPr>
              <a:t> T. Bruckner, Quest: Report, 2020)</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115790"/>
      </p:ext>
    </p:extLst>
  </p:cSld>
  <p:clrMapOvr>
    <a:masterClrMapping/>
  </p:clrMapOvr>
</p:sld>
</file>

<file path=ppt/theme/theme1.xml><?xml version="1.0" encoding="utf-8"?>
<a:theme xmlns:a="http://schemas.openxmlformats.org/drawingml/2006/main" name="16_9_powerpointmall_ki_plommon_SVE">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ln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_9_powerpointmall_ki_plommon_sve" id="{EE49EFF9-C2FF-4D8F-B2E4-E795C84CACFC}" vid="{97243B53-2EEC-494E-8923-E56FCC26AEB6}"/>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4367</TotalTime>
  <Words>880</Words>
  <Application>Microsoft Office PowerPoint</Application>
  <PresentationFormat>On-screen Show (16:9)</PresentationFormat>
  <Paragraphs>115</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vt:lpstr>
      <vt:lpstr>Wingdings</vt:lpstr>
      <vt:lpstr>16_9_powerpointmall_ki_plommon_SVE</vt:lpstr>
      <vt:lpstr>Centralizing the Clinical Trial Registration and Results Reporting Process in Academic Institutions </vt:lpstr>
      <vt:lpstr>Clinical Trial Transparency at European Universities  Mapping unreported drug trials </vt:lpstr>
      <vt:lpstr>Reporting performance by country</vt:lpstr>
      <vt:lpstr>Clinical Trial Transparency in Sweden Mapping unreported drug trials </vt:lpstr>
      <vt:lpstr>PowerPoint Presentation</vt:lpstr>
      <vt:lpstr>Result of the Clinical Trial Transparency  Reports and Media Attention</vt:lpstr>
      <vt:lpstr>PowerPoint Presentation</vt:lpstr>
      <vt:lpstr>Initial assessment for centralization in academic institutions</vt:lpstr>
      <vt:lpstr>Develop a model for centralization according to institutional needs</vt:lpstr>
      <vt:lpstr>Model advantages and disadvantages</vt:lpstr>
      <vt:lpstr>Strategies for centralization in academic institutions</vt:lpstr>
      <vt:lpstr>Strategies for centralization in academic institutions</vt:lpstr>
      <vt:lpstr>RESULTS Centralization of clinical trial registration and reporting at Karolinska Institutet (KI)</vt:lpstr>
      <vt:lpstr>PowerPoint Presentation</vt:lpstr>
      <vt:lpstr>RESULTS Centralization of clinical trial registration and reporting at Karolinska Institutet (KI)</vt:lpstr>
      <vt:lpstr>PowerPoint Presentation</vt:lpstr>
    </vt:vector>
  </TitlesOfParts>
  <Company>Karolinska Institutet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Sofia Lindberg</dc:creator>
  <cp:lastModifiedBy>Tony Durkee</cp:lastModifiedBy>
  <cp:revision>11</cp:revision>
  <cp:lastPrinted>2005-09-23T14:22:03Z</cp:lastPrinted>
  <dcterms:created xsi:type="dcterms:W3CDTF">2018-02-12T08:19:50Z</dcterms:created>
  <dcterms:modified xsi:type="dcterms:W3CDTF">2021-06-17T08:24:04Z</dcterms:modified>
</cp:coreProperties>
</file>